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94" r:id="rId6"/>
    <p:sldId id="299" r:id="rId7"/>
    <p:sldId id="274" r:id="rId8"/>
    <p:sldId id="297" r:id="rId9"/>
    <p:sldId id="276" r:id="rId10"/>
    <p:sldId id="361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15" r:id="rId20"/>
    <p:sldId id="343" r:id="rId21"/>
    <p:sldId id="28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6BBFB0"/>
    <a:srgbClr val="5D3A14"/>
    <a:srgbClr val="92D050"/>
    <a:srgbClr val="FFC000"/>
    <a:srgbClr val="F26E22"/>
    <a:srgbClr val="48B4D1"/>
    <a:srgbClr val="B4C7E7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8" y="126"/>
      </p:cViewPr>
      <p:guideLst>
        <p:guide orient="horz" pos="2160"/>
        <p:guide pos="3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1F6FF-4E7B-4E41-9AF9-269B3DD32E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8632C-8C08-4D54-81C6-FDABA0C025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8632C-8C08-4D54-81C6-FDABA0C025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8632C-8C08-4D54-81C6-FDABA0C025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en-US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8632C-8C08-4D54-81C6-FDABA0C025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E6381-93DD-42CF-B582-F6C6523FBC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213008" y="1546771"/>
            <a:ext cx="3765984" cy="3765984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43400" y="2943037"/>
            <a:ext cx="3505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sz="3600" b="1" spc="3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包含智慧推薦的點餐系統</a:t>
            </a:r>
            <a:endParaRPr lang="zh-TW" altLang="zh-CN" sz="3600" b="1" spc="3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220944" y="4902002"/>
            <a:ext cx="200025" cy="252926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761010" y="4121263"/>
            <a:ext cx="517947" cy="517947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183409" y="3856156"/>
            <a:ext cx="644545" cy="644545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60252" y="2776889"/>
            <a:ext cx="213466" cy="213466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861484" y="2844656"/>
            <a:ext cx="474961" cy="47496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78957" y="2266455"/>
            <a:ext cx="356604" cy="356604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116322" y="3522820"/>
            <a:ext cx="221243" cy="221243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780580" y="1626306"/>
            <a:ext cx="640149" cy="640149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461831" y="5307048"/>
            <a:ext cx="317090" cy="31709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 flipV="1">
            <a:off x="7191988" y="4653987"/>
            <a:ext cx="316732" cy="341678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937149" y="2544353"/>
            <a:ext cx="232696" cy="232696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417731" y="4010930"/>
            <a:ext cx="830253" cy="830253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603439" y="1237362"/>
            <a:ext cx="232696" cy="232696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315361" y="3838218"/>
            <a:ext cx="415127" cy="415127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9230707" y="5154928"/>
            <a:ext cx="486249" cy="486249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2794561" y="5698179"/>
            <a:ext cx="717859" cy="717859"/>
            <a:chOff x="1031277" y="5180856"/>
            <a:chExt cx="552450" cy="552450"/>
          </a:xfrm>
        </p:grpSpPr>
        <p:sp>
          <p:nvSpPr>
            <p:cNvPr id="36" name="椭圆 35"/>
            <p:cNvSpPr/>
            <p:nvPr/>
          </p:nvSpPr>
          <p:spPr>
            <a:xfrm>
              <a:off x="1031277" y="5180856"/>
              <a:ext cx="552450" cy="5524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>
            <a:xfrm flipH="1">
              <a:off x="1159564" y="5330349"/>
              <a:ext cx="275244" cy="258701"/>
            </a:xfrm>
            <a:custGeom>
              <a:avLst/>
              <a:gdLst/>
              <a:ahLst/>
              <a:cxnLst/>
              <a:rect l="l" t="t" r="r" b="b"/>
              <a:pathLst>
                <a:path w="852601" h="862013">
                  <a:moveTo>
                    <a:pt x="339688" y="551599"/>
                  </a:moveTo>
                  <a:cubicBezTo>
                    <a:pt x="336200" y="550660"/>
                    <a:pt x="332712" y="552270"/>
                    <a:pt x="329224" y="555624"/>
                  </a:cubicBezTo>
                  <a:lnTo>
                    <a:pt x="318760" y="571723"/>
                  </a:lnTo>
                  <a:cubicBezTo>
                    <a:pt x="317687" y="576955"/>
                    <a:pt x="320907" y="582723"/>
                    <a:pt x="322785" y="587017"/>
                  </a:cubicBezTo>
                  <a:cubicBezTo>
                    <a:pt x="324663" y="591310"/>
                    <a:pt x="331370" y="593322"/>
                    <a:pt x="330029" y="597481"/>
                  </a:cubicBezTo>
                  <a:cubicBezTo>
                    <a:pt x="328687" y="601641"/>
                    <a:pt x="318894" y="606739"/>
                    <a:pt x="314735" y="611971"/>
                  </a:cubicBezTo>
                  <a:cubicBezTo>
                    <a:pt x="310576" y="617202"/>
                    <a:pt x="308563" y="620288"/>
                    <a:pt x="303465" y="629679"/>
                  </a:cubicBezTo>
                  <a:cubicBezTo>
                    <a:pt x="298368" y="639070"/>
                    <a:pt x="292062" y="654230"/>
                    <a:pt x="284147" y="668317"/>
                  </a:cubicBezTo>
                  <a:cubicBezTo>
                    <a:pt x="276232" y="682403"/>
                    <a:pt x="261340" y="698637"/>
                    <a:pt x="255974" y="714199"/>
                  </a:cubicBezTo>
                  <a:cubicBezTo>
                    <a:pt x="250607" y="729762"/>
                    <a:pt x="252754" y="745727"/>
                    <a:pt x="251949" y="761691"/>
                  </a:cubicBezTo>
                  <a:cubicBezTo>
                    <a:pt x="251144" y="777656"/>
                    <a:pt x="252351" y="796036"/>
                    <a:pt x="251143" y="809989"/>
                  </a:cubicBezTo>
                  <a:cubicBezTo>
                    <a:pt x="249937" y="823941"/>
                    <a:pt x="245778" y="837357"/>
                    <a:pt x="244705" y="845406"/>
                  </a:cubicBezTo>
                  <a:cubicBezTo>
                    <a:pt x="243631" y="853456"/>
                    <a:pt x="243095" y="855603"/>
                    <a:pt x="244705" y="858286"/>
                  </a:cubicBezTo>
                  <a:cubicBezTo>
                    <a:pt x="245509" y="859627"/>
                    <a:pt x="245945" y="860298"/>
                    <a:pt x="247169" y="860701"/>
                  </a:cubicBezTo>
                  <a:lnTo>
                    <a:pt x="254364" y="861506"/>
                  </a:lnTo>
                  <a:cubicBezTo>
                    <a:pt x="262279" y="862042"/>
                    <a:pt x="277305" y="862310"/>
                    <a:pt x="292196" y="861506"/>
                  </a:cubicBezTo>
                  <a:cubicBezTo>
                    <a:pt x="307088" y="860701"/>
                    <a:pt x="333115" y="857749"/>
                    <a:pt x="343713" y="856676"/>
                  </a:cubicBezTo>
                  <a:cubicBezTo>
                    <a:pt x="343747" y="856684"/>
                    <a:pt x="352708" y="858681"/>
                    <a:pt x="355787" y="855066"/>
                  </a:cubicBezTo>
                  <a:cubicBezTo>
                    <a:pt x="358873" y="851443"/>
                    <a:pt x="361288" y="845675"/>
                    <a:pt x="362227" y="834943"/>
                  </a:cubicBezTo>
                  <a:cubicBezTo>
                    <a:pt x="363166" y="824210"/>
                    <a:pt x="363568" y="808110"/>
                    <a:pt x="361422" y="790670"/>
                  </a:cubicBezTo>
                  <a:cubicBezTo>
                    <a:pt x="359275" y="773229"/>
                    <a:pt x="352299" y="754313"/>
                    <a:pt x="349348" y="730298"/>
                  </a:cubicBezTo>
                  <a:cubicBezTo>
                    <a:pt x="346396" y="706284"/>
                    <a:pt x="344786" y="666439"/>
                    <a:pt x="343713" y="646584"/>
                  </a:cubicBezTo>
                  <a:cubicBezTo>
                    <a:pt x="342640" y="626728"/>
                    <a:pt x="342505" y="619886"/>
                    <a:pt x="342908" y="611166"/>
                  </a:cubicBezTo>
                  <a:cubicBezTo>
                    <a:pt x="343310" y="602446"/>
                    <a:pt x="343713" y="600299"/>
                    <a:pt x="346128" y="594262"/>
                  </a:cubicBezTo>
                  <a:cubicBezTo>
                    <a:pt x="348543" y="588224"/>
                    <a:pt x="356727" y="580443"/>
                    <a:pt x="357397" y="574942"/>
                  </a:cubicBezTo>
                  <a:cubicBezTo>
                    <a:pt x="358068" y="569442"/>
                    <a:pt x="353104" y="565149"/>
                    <a:pt x="350153" y="561258"/>
                  </a:cubicBezTo>
                  <a:close/>
                  <a:moveTo>
                    <a:pt x="287206" y="507649"/>
                  </a:moveTo>
                  <a:cubicBezTo>
                    <a:pt x="299226" y="561742"/>
                    <a:pt x="284201" y="574621"/>
                    <a:pt x="274326" y="617123"/>
                  </a:cubicBezTo>
                  <a:cubicBezTo>
                    <a:pt x="272445" y="626330"/>
                    <a:pt x="270907" y="639718"/>
                    <a:pt x="269556" y="655910"/>
                  </a:cubicBezTo>
                  <a:cubicBezTo>
                    <a:pt x="284442" y="632717"/>
                    <a:pt x="299146" y="601494"/>
                    <a:pt x="316184" y="596515"/>
                  </a:cubicBezTo>
                  <a:cubicBezTo>
                    <a:pt x="314038" y="589217"/>
                    <a:pt x="305451" y="583528"/>
                    <a:pt x="306524" y="574621"/>
                  </a:cubicBezTo>
                  <a:cubicBezTo>
                    <a:pt x="307147" y="563679"/>
                    <a:pt x="314405" y="554950"/>
                    <a:pt x="319949" y="545622"/>
                  </a:cubicBezTo>
                  <a:cubicBezTo>
                    <a:pt x="307786" y="539695"/>
                    <a:pt x="298568" y="525281"/>
                    <a:pt x="287206" y="507649"/>
                  </a:cubicBezTo>
                  <a:close/>
                  <a:moveTo>
                    <a:pt x="264023" y="488330"/>
                  </a:moveTo>
                  <a:cubicBezTo>
                    <a:pt x="251143" y="497345"/>
                    <a:pt x="249856" y="517952"/>
                    <a:pt x="240841" y="523104"/>
                  </a:cubicBezTo>
                  <a:cubicBezTo>
                    <a:pt x="177304" y="542852"/>
                    <a:pt x="103463" y="578055"/>
                    <a:pt x="46365" y="613259"/>
                  </a:cubicBezTo>
                  <a:cubicBezTo>
                    <a:pt x="17601" y="630002"/>
                    <a:pt x="12021" y="649320"/>
                    <a:pt x="6440" y="682806"/>
                  </a:cubicBezTo>
                  <a:lnTo>
                    <a:pt x="0" y="793568"/>
                  </a:lnTo>
                  <a:cubicBezTo>
                    <a:pt x="60532" y="849807"/>
                    <a:pt x="154551" y="840362"/>
                    <a:pt x="230537" y="859252"/>
                  </a:cubicBezTo>
                  <a:cubicBezTo>
                    <a:pt x="242128" y="755359"/>
                    <a:pt x="233113" y="597374"/>
                    <a:pt x="265311" y="542422"/>
                  </a:cubicBezTo>
                  <a:close/>
                  <a:moveTo>
                    <a:pt x="473953" y="438101"/>
                  </a:moveTo>
                  <a:cubicBezTo>
                    <a:pt x="449999" y="476765"/>
                    <a:pt x="395188" y="525303"/>
                    <a:pt x="351750" y="542487"/>
                  </a:cubicBezTo>
                  <a:cubicBezTo>
                    <a:pt x="364570" y="553524"/>
                    <a:pt x="369815" y="566569"/>
                    <a:pt x="371564" y="577519"/>
                  </a:cubicBezTo>
                  <a:cubicBezTo>
                    <a:pt x="371510" y="588305"/>
                    <a:pt x="363407" y="591042"/>
                    <a:pt x="359329" y="597803"/>
                  </a:cubicBezTo>
                  <a:cubicBezTo>
                    <a:pt x="364928" y="652187"/>
                    <a:pt x="355161" y="701683"/>
                    <a:pt x="373271" y="759858"/>
                  </a:cubicBezTo>
                  <a:cubicBezTo>
                    <a:pt x="382583" y="726860"/>
                    <a:pt x="394118" y="694072"/>
                    <a:pt x="406981" y="659624"/>
                  </a:cubicBezTo>
                  <a:cubicBezTo>
                    <a:pt x="434458" y="598661"/>
                    <a:pt x="476100" y="510653"/>
                    <a:pt x="473953" y="438101"/>
                  </a:cubicBezTo>
                  <a:close/>
                  <a:moveTo>
                    <a:pt x="444331" y="425221"/>
                  </a:moveTo>
                  <a:cubicBezTo>
                    <a:pt x="417365" y="457420"/>
                    <a:pt x="365446" y="490423"/>
                    <a:pt x="342908" y="490423"/>
                  </a:cubicBezTo>
                  <a:cubicBezTo>
                    <a:pt x="312722" y="489752"/>
                    <a:pt x="309100" y="473787"/>
                    <a:pt x="292196" y="465469"/>
                  </a:cubicBezTo>
                  <a:cubicBezTo>
                    <a:pt x="308026" y="468152"/>
                    <a:pt x="323455" y="474056"/>
                    <a:pt x="339687" y="473519"/>
                  </a:cubicBezTo>
                  <a:cubicBezTo>
                    <a:pt x="376180" y="473116"/>
                    <a:pt x="416695" y="446955"/>
                    <a:pt x="444331" y="425221"/>
                  </a:cubicBezTo>
                  <a:close/>
                  <a:moveTo>
                    <a:pt x="488121" y="409767"/>
                  </a:moveTo>
                  <a:cubicBezTo>
                    <a:pt x="533198" y="465576"/>
                    <a:pt x="410846" y="692681"/>
                    <a:pt x="376072" y="855388"/>
                  </a:cubicBezTo>
                  <a:cubicBezTo>
                    <a:pt x="489409" y="838216"/>
                    <a:pt x="600169" y="850665"/>
                    <a:pt x="716082" y="803871"/>
                  </a:cubicBezTo>
                  <a:cubicBezTo>
                    <a:pt x="761588" y="800437"/>
                    <a:pt x="808382" y="816321"/>
                    <a:pt x="852601" y="793568"/>
                  </a:cubicBezTo>
                  <a:cubicBezTo>
                    <a:pt x="845303" y="743338"/>
                    <a:pt x="867627" y="646745"/>
                    <a:pt x="772750" y="588788"/>
                  </a:cubicBezTo>
                  <a:cubicBezTo>
                    <a:pt x="729391" y="552726"/>
                    <a:pt x="648681" y="519241"/>
                    <a:pt x="565395" y="492193"/>
                  </a:cubicBezTo>
                  <a:cubicBezTo>
                    <a:pt x="534486" y="468582"/>
                    <a:pt x="515167" y="433379"/>
                    <a:pt x="488121" y="409767"/>
                  </a:cubicBezTo>
                  <a:close/>
                  <a:moveTo>
                    <a:pt x="314467" y="207"/>
                  </a:moveTo>
                  <a:cubicBezTo>
                    <a:pt x="302302" y="922"/>
                    <a:pt x="297652" y="4142"/>
                    <a:pt x="285488" y="8794"/>
                  </a:cubicBezTo>
                  <a:cubicBezTo>
                    <a:pt x="273325" y="13444"/>
                    <a:pt x="253826" y="20241"/>
                    <a:pt x="241485" y="28112"/>
                  </a:cubicBezTo>
                  <a:cubicBezTo>
                    <a:pt x="229142" y="35983"/>
                    <a:pt x="220377" y="43853"/>
                    <a:pt x="211433" y="56017"/>
                  </a:cubicBezTo>
                  <a:cubicBezTo>
                    <a:pt x="202489" y="68180"/>
                    <a:pt x="193724" y="87320"/>
                    <a:pt x="187821" y="101095"/>
                  </a:cubicBezTo>
                  <a:cubicBezTo>
                    <a:pt x="181919" y="114868"/>
                    <a:pt x="176194" y="121665"/>
                    <a:pt x="176015" y="138658"/>
                  </a:cubicBezTo>
                  <a:cubicBezTo>
                    <a:pt x="175837" y="155652"/>
                    <a:pt x="182813" y="191249"/>
                    <a:pt x="186748" y="203055"/>
                  </a:cubicBezTo>
                  <a:lnTo>
                    <a:pt x="187520" y="204007"/>
                  </a:lnTo>
                  <a:lnTo>
                    <a:pt x="191027" y="223887"/>
                  </a:lnTo>
                  <a:cubicBezTo>
                    <a:pt x="185407" y="222374"/>
                    <a:pt x="182724" y="232570"/>
                    <a:pt x="184333" y="241693"/>
                  </a:cubicBezTo>
                  <a:cubicBezTo>
                    <a:pt x="185943" y="250815"/>
                    <a:pt x="196139" y="265841"/>
                    <a:pt x="198822" y="277111"/>
                  </a:cubicBezTo>
                  <a:cubicBezTo>
                    <a:pt x="201505" y="288380"/>
                    <a:pt x="200298" y="299113"/>
                    <a:pt x="200432" y="309308"/>
                  </a:cubicBezTo>
                  <a:cubicBezTo>
                    <a:pt x="200566" y="319505"/>
                    <a:pt x="198285" y="331579"/>
                    <a:pt x="199627" y="338286"/>
                  </a:cubicBezTo>
                  <a:cubicBezTo>
                    <a:pt x="200969" y="344995"/>
                    <a:pt x="205128" y="346739"/>
                    <a:pt x="208482" y="349556"/>
                  </a:cubicBezTo>
                  <a:cubicBezTo>
                    <a:pt x="211836" y="352373"/>
                    <a:pt x="218275" y="343385"/>
                    <a:pt x="219751" y="355191"/>
                  </a:cubicBezTo>
                  <a:cubicBezTo>
                    <a:pt x="221227" y="366997"/>
                    <a:pt x="229008" y="395036"/>
                    <a:pt x="236655" y="410733"/>
                  </a:cubicBezTo>
                  <a:cubicBezTo>
                    <a:pt x="244301" y="426429"/>
                    <a:pt x="259999" y="439845"/>
                    <a:pt x="265633" y="449370"/>
                  </a:cubicBezTo>
                  <a:cubicBezTo>
                    <a:pt x="271268" y="458895"/>
                    <a:pt x="266438" y="460372"/>
                    <a:pt x="270463" y="467884"/>
                  </a:cubicBezTo>
                  <a:cubicBezTo>
                    <a:pt x="274487" y="475397"/>
                    <a:pt x="281330" y="484118"/>
                    <a:pt x="289781" y="494447"/>
                  </a:cubicBezTo>
                  <a:cubicBezTo>
                    <a:pt x="298233" y="504778"/>
                    <a:pt x="311246" y="524097"/>
                    <a:pt x="321175" y="529866"/>
                  </a:cubicBezTo>
                  <a:cubicBezTo>
                    <a:pt x="331102" y="535634"/>
                    <a:pt x="333383" y="536305"/>
                    <a:pt x="349348" y="529061"/>
                  </a:cubicBezTo>
                  <a:cubicBezTo>
                    <a:pt x="365312" y="521816"/>
                    <a:pt x="399657" y="499680"/>
                    <a:pt x="416963" y="486398"/>
                  </a:cubicBezTo>
                  <a:cubicBezTo>
                    <a:pt x="434270" y="473116"/>
                    <a:pt x="444331" y="459298"/>
                    <a:pt x="453186" y="449370"/>
                  </a:cubicBezTo>
                  <a:cubicBezTo>
                    <a:pt x="462041" y="439443"/>
                    <a:pt x="466601" y="434746"/>
                    <a:pt x="470089" y="426831"/>
                  </a:cubicBezTo>
                  <a:cubicBezTo>
                    <a:pt x="473577" y="418917"/>
                    <a:pt x="471968" y="409526"/>
                    <a:pt x="474115" y="401878"/>
                  </a:cubicBezTo>
                  <a:cubicBezTo>
                    <a:pt x="476261" y="394231"/>
                    <a:pt x="480688" y="390341"/>
                    <a:pt x="482969" y="380949"/>
                  </a:cubicBezTo>
                  <a:cubicBezTo>
                    <a:pt x="485249" y="371558"/>
                    <a:pt x="484847" y="352373"/>
                    <a:pt x="487799" y="345532"/>
                  </a:cubicBezTo>
                  <a:cubicBezTo>
                    <a:pt x="490750" y="338689"/>
                    <a:pt x="496788" y="343787"/>
                    <a:pt x="500678" y="339897"/>
                  </a:cubicBezTo>
                  <a:cubicBezTo>
                    <a:pt x="504569" y="336006"/>
                    <a:pt x="508996" y="331177"/>
                    <a:pt x="511142" y="322188"/>
                  </a:cubicBezTo>
                  <a:cubicBezTo>
                    <a:pt x="513289" y="313199"/>
                    <a:pt x="511947" y="299515"/>
                    <a:pt x="513557" y="285965"/>
                  </a:cubicBezTo>
                  <a:cubicBezTo>
                    <a:pt x="515167" y="272415"/>
                    <a:pt x="520131" y="252425"/>
                    <a:pt x="520801" y="240888"/>
                  </a:cubicBezTo>
                  <a:cubicBezTo>
                    <a:pt x="521473" y="229350"/>
                    <a:pt x="520131" y="222508"/>
                    <a:pt x="517582" y="216739"/>
                  </a:cubicBezTo>
                  <a:lnTo>
                    <a:pt x="505508" y="206274"/>
                  </a:lnTo>
                  <a:cubicBezTo>
                    <a:pt x="501482" y="205872"/>
                    <a:pt x="496788" y="209897"/>
                    <a:pt x="493433" y="214324"/>
                  </a:cubicBezTo>
                  <a:cubicBezTo>
                    <a:pt x="490893" y="217677"/>
                    <a:pt x="489661" y="229032"/>
                    <a:pt x="487525" y="232413"/>
                  </a:cubicBezTo>
                  <a:lnTo>
                    <a:pt x="486770" y="223363"/>
                  </a:lnTo>
                  <a:lnTo>
                    <a:pt x="488165" y="195462"/>
                  </a:lnTo>
                  <a:lnTo>
                    <a:pt x="490482" y="198762"/>
                  </a:lnTo>
                  <a:cubicBezTo>
                    <a:pt x="492986" y="200550"/>
                    <a:pt x="494238" y="195185"/>
                    <a:pt x="496921" y="194469"/>
                  </a:cubicBezTo>
                  <a:cubicBezTo>
                    <a:pt x="499604" y="193754"/>
                    <a:pt x="503002" y="193217"/>
                    <a:pt x="506581" y="194469"/>
                  </a:cubicBezTo>
                  <a:cubicBezTo>
                    <a:pt x="510158" y="195721"/>
                    <a:pt x="516419" y="202876"/>
                    <a:pt x="518386" y="201981"/>
                  </a:cubicBezTo>
                  <a:cubicBezTo>
                    <a:pt x="519370" y="201534"/>
                    <a:pt x="519370" y="200774"/>
                    <a:pt x="519124" y="198896"/>
                  </a:cubicBezTo>
                  <a:lnTo>
                    <a:pt x="518386" y="189102"/>
                  </a:lnTo>
                  <a:cubicBezTo>
                    <a:pt x="518391" y="189053"/>
                    <a:pt x="521603" y="159753"/>
                    <a:pt x="518386" y="142952"/>
                  </a:cubicBezTo>
                  <a:cubicBezTo>
                    <a:pt x="515167" y="126137"/>
                    <a:pt x="506760" y="103778"/>
                    <a:pt x="499068" y="88215"/>
                  </a:cubicBezTo>
                  <a:cubicBezTo>
                    <a:pt x="491376" y="72652"/>
                    <a:pt x="479213" y="57627"/>
                    <a:pt x="472236" y="49577"/>
                  </a:cubicBezTo>
                  <a:cubicBezTo>
                    <a:pt x="465260" y="41528"/>
                    <a:pt x="466154" y="44211"/>
                    <a:pt x="457210" y="39918"/>
                  </a:cubicBezTo>
                  <a:cubicBezTo>
                    <a:pt x="448266" y="35625"/>
                    <a:pt x="435030" y="29722"/>
                    <a:pt x="418572" y="23818"/>
                  </a:cubicBezTo>
                  <a:cubicBezTo>
                    <a:pt x="402117" y="17916"/>
                    <a:pt x="375821" y="8435"/>
                    <a:pt x="358470" y="4500"/>
                  </a:cubicBezTo>
                  <a:cubicBezTo>
                    <a:pt x="341118" y="564"/>
                    <a:pt x="326630" y="-509"/>
                    <a:pt x="314467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6" tIns="34294" rIns="68586" bIns="34294" rtlCol="0" anchor="ctr"/>
            <a:lstStyle/>
            <a:p>
              <a:pPr algn="ctr" defTabSz="685800"/>
              <a:endParaRPr lang="en-US" dirty="0">
                <a:solidFill>
                  <a:schemeClr val="tx1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627120" y="5872480"/>
            <a:ext cx="2440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CN" spc="3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指導教授：駱至中</a:t>
            </a:r>
            <a:endParaRPr lang="zh-TW" altLang="zh-CN" spc="3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10341" y="5691967"/>
            <a:ext cx="728809" cy="728809"/>
            <a:chOff x="7100160" y="5717396"/>
            <a:chExt cx="919280" cy="919280"/>
          </a:xfrm>
        </p:grpSpPr>
        <p:sp>
          <p:nvSpPr>
            <p:cNvPr id="47" name="椭圆 46"/>
            <p:cNvSpPr/>
            <p:nvPr/>
          </p:nvSpPr>
          <p:spPr>
            <a:xfrm>
              <a:off x="7100160" y="5717396"/>
              <a:ext cx="919280" cy="9192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Group 38"/>
            <p:cNvGrpSpPr/>
            <p:nvPr/>
          </p:nvGrpSpPr>
          <p:grpSpPr>
            <a:xfrm>
              <a:off x="7336507" y="5962213"/>
              <a:ext cx="446956" cy="382451"/>
              <a:chOff x="5326857" y="2779521"/>
              <a:chExt cx="2283619" cy="2167129"/>
            </a:xfrm>
            <a:solidFill>
              <a:schemeClr val="bg1"/>
            </a:solidFill>
          </p:grpSpPr>
          <p:sp>
            <p:nvSpPr>
              <p:cNvPr id="49" name="Freeform 45"/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-1" fmla="*/ 1090612 w 1147085"/>
                  <a:gd name="connsiteY0-2" fmla="*/ 0 h 1083469"/>
                  <a:gd name="connsiteX1-3" fmla="*/ 1147085 w 1147085"/>
                  <a:gd name="connsiteY1-4" fmla="*/ 460567 h 1083469"/>
                  <a:gd name="connsiteX2-5" fmla="*/ 1078295 w 1147085"/>
                  <a:gd name="connsiteY2-6" fmla="*/ 504743 h 1083469"/>
                  <a:gd name="connsiteX3-7" fmla="*/ 1025237 w 1147085"/>
                  <a:gd name="connsiteY3-8" fmla="*/ 72025 h 1083469"/>
                  <a:gd name="connsiteX4-9" fmla="*/ 79622 w 1147085"/>
                  <a:gd name="connsiteY4-10" fmla="*/ 171129 h 1083469"/>
                  <a:gd name="connsiteX5-11" fmla="*/ 186985 w 1147085"/>
                  <a:gd name="connsiteY5-12" fmla="*/ 1011445 h 1083469"/>
                  <a:gd name="connsiteX6-13" fmla="*/ 977729 w 1147085"/>
                  <a:gd name="connsiteY6-14" fmla="*/ 857154 h 1083469"/>
                  <a:gd name="connsiteX7-15" fmla="*/ 977729 w 1147085"/>
                  <a:gd name="connsiteY7-16" fmla="*/ 916854 h 1083469"/>
                  <a:gd name="connsiteX8-17" fmla="*/ 123825 w 1147085"/>
                  <a:gd name="connsiteY8-18" fmla="*/ 1083469 h 1083469"/>
                  <a:gd name="connsiteX9-19" fmla="*/ 0 w 1147085"/>
                  <a:gd name="connsiteY9-20" fmla="*/ 114300 h 1083469"/>
                  <a:gd name="connsiteX10-21" fmla="*/ 1090612 w 1147085"/>
                  <a:gd name="connsiteY10-22" fmla="*/ 0 h 10834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0" name="Oval 23"/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1" name="Rounded Rectangle 13"/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2" name="Oval 57"/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3" name="Rounded Rectangle 14"/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/>
              <a:lstStyle/>
              <a:p>
                <a:pPr algn="ctr" defTabSz="6851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54" name="文本框 53"/>
          <p:cNvSpPr txBox="1"/>
          <p:nvPr/>
        </p:nvSpPr>
        <p:spPr>
          <a:xfrm>
            <a:off x="7600936" y="5859259"/>
            <a:ext cx="302351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CN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學生</a:t>
            </a:r>
            <a:r>
              <a:rPr lang="zh-CN" altLang="en-US" spc="3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TW" altLang="zh-CN" spc="3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張竣韋、鄭惟澤</a:t>
            </a:r>
            <a:endParaRPr lang="zh-TW" altLang="zh-CN" spc="3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432435" y="358140"/>
            <a:ext cx="5737860" cy="5883275"/>
            <a:chOff x="681" y="564"/>
            <a:chExt cx="9036" cy="9265"/>
          </a:xfrm>
        </p:grpSpPr>
        <p:pic>
          <p:nvPicPr>
            <p:cNvPr id="51" name="圖片 14"/>
            <p:cNvPicPr>
              <a:picLocks noChangeAspect="1"/>
            </p:cNvPicPr>
            <p:nvPr/>
          </p:nvPicPr>
          <p:blipFill>
            <a:blip r:embed="rId1"/>
            <a:srcRect b="506"/>
            <a:stretch>
              <a:fillRect/>
            </a:stretch>
          </p:blipFill>
          <p:spPr>
            <a:xfrm>
              <a:off x="681" y="564"/>
              <a:ext cx="9036" cy="64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" name="圖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" y="6987"/>
              <a:ext cx="9006" cy="284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" name="群組 4"/>
          <p:cNvGrpSpPr/>
          <p:nvPr/>
        </p:nvGrpSpPr>
        <p:grpSpPr>
          <a:xfrm>
            <a:off x="6424295" y="855980"/>
            <a:ext cx="5383530" cy="4881245"/>
            <a:chOff x="9952" y="831"/>
            <a:chExt cx="8298" cy="7583"/>
          </a:xfrm>
        </p:grpSpPr>
        <p:pic>
          <p:nvPicPr>
            <p:cNvPr id="53" name="圖片 16"/>
            <p:cNvPicPr>
              <a:picLocks noChangeAspect="1"/>
            </p:cNvPicPr>
            <p:nvPr/>
          </p:nvPicPr>
          <p:blipFill>
            <a:blip r:embed="rId3"/>
            <a:srcRect b="842"/>
            <a:stretch>
              <a:fillRect/>
            </a:stretch>
          </p:blipFill>
          <p:spPr>
            <a:xfrm>
              <a:off x="9952" y="831"/>
              <a:ext cx="8297" cy="588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" name="圖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2" y="6720"/>
              <a:ext cx="8299" cy="169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pic>
        <p:nvPicPr>
          <p:cNvPr id="55" name="圖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1384300"/>
            <a:ext cx="5464175" cy="408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55" y="2326640"/>
            <a:ext cx="5995035" cy="2204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8534400" y="1384300"/>
            <a:ext cx="982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>
                <a:latin typeface="微軟正黑體" panose="020B0604030504040204" charset="-120"/>
                <a:ea typeface="微軟正黑體" panose="020B0604030504040204" charset="-120"/>
              </a:rPr>
              <a:t>加點</a:t>
            </a:r>
            <a:endParaRPr lang="zh-TW" altLang="en-US" sz="2800">
              <a:latin typeface="微軟正黑體" panose="020B0604030504040204" charset="-120"/>
              <a:ea typeface="微軟正黑體" panose="020B060403050404020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pic>
        <p:nvPicPr>
          <p:cNvPr id="57" name="圖片 20"/>
          <p:cNvPicPr>
            <a:picLocks noChangeAspect="1"/>
          </p:cNvPicPr>
          <p:nvPr/>
        </p:nvPicPr>
        <p:blipFill>
          <a:blip r:embed="rId1"/>
          <a:srcRect b="740"/>
          <a:stretch>
            <a:fillRect/>
          </a:stretch>
        </p:blipFill>
        <p:spPr>
          <a:xfrm>
            <a:off x="456565" y="1616710"/>
            <a:ext cx="5602605" cy="3624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430" y="1617345"/>
            <a:ext cx="5608955" cy="3623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字方塊 3"/>
          <p:cNvSpPr txBox="1"/>
          <p:nvPr/>
        </p:nvSpPr>
        <p:spPr>
          <a:xfrm>
            <a:off x="2428240" y="779780"/>
            <a:ext cx="1659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>
                <a:latin typeface="微軟正黑體" panose="020B0604030504040204" charset="-120"/>
                <a:ea typeface="微軟正黑體" panose="020B0604030504040204" charset="-120"/>
              </a:rPr>
              <a:t>結帳介面</a:t>
            </a:r>
            <a:endParaRPr lang="zh-TW" altLang="en-US" sz="2800">
              <a:latin typeface="微軟正黑體" panose="020B0604030504040204" charset="-120"/>
              <a:ea typeface="微軟正黑體" panose="020B060403050404020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6314440" y="544830"/>
            <a:ext cx="3239770" cy="5680075"/>
            <a:chOff x="2804" y="798"/>
            <a:chExt cx="5102" cy="8945"/>
          </a:xfrm>
        </p:grpSpPr>
        <p:pic>
          <p:nvPicPr>
            <p:cNvPr id="59" name="圖片 22"/>
            <p:cNvPicPr>
              <a:picLocks noChangeAspect="1"/>
            </p:cNvPicPr>
            <p:nvPr/>
          </p:nvPicPr>
          <p:blipFill>
            <a:blip r:embed="rId1"/>
            <a:srcRect b="18118"/>
            <a:stretch>
              <a:fillRect/>
            </a:stretch>
          </p:blipFill>
          <p:spPr>
            <a:xfrm>
              <a:off x="2804" y="798"/>
              <a:ext cx="5102" cy="66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0" name="圖片 23"/>
            <p:cNvPicPr>
              <a:picLocks noChangeAspect="1"/>
            </p:cNvPicPr>
            <p:nvPr/>
          </p:nvPicPr>
          <p:blipFill>
            <a:blip r:embed="rId2"/>
            <a:srcRect r="1115"/>
            <a:stretch>
              <a:fillRect/>
            </a:stretch>
          </p:blipFill>
          <p:spPr>
            <a:xfrm>
              <a:off x="2804" y="7423"/>
              <a:ext cx="5102" cy="232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" name="文字方塊 3"/>
          <p:cNvSpPr txBox="1"/>
          <p:nvPr/>
        </p:nvSpPr>
        <p:spPr>
          <a:xfrm>
            <a:off x="2286000" y="316801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800">
                <a:latin typeface="微軟正黑體" panose="020B0604030504040204" charset="-120"/>
                <a:ea typeface="微軟正黑體" panose="020B0604030504040204" charset="-120"/>
              </a:rPr>
              <a:t>印出單據</a:t>
            </a:r>
            <a:endParaRPr lang="zh-TW" altLang="en-US" sz="2800">
              <a:latin typeface="微軟正黑體" panose="020B0604030504040204" charset="-120"/>
              <a:ea typeface="微軟正黑體" panose="020B060403050404020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219653" y="588805"/>
            <a:ext cx="52674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CN" sz="4000" b="1" spc="300" dirty="0">
                <a:solidFill>
                  <a:srgbClr val="2E75B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後臺管理</a:t>
            </a:r>
            <a:r>
              <a:rPr lang="zh-TW" altLang="zh-CN" sz="4000" b="1" spc="300" dirty="0">
                <a:solidFill>
                  <a:srgbClr val="2E75B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endParaRPr lang="zh-TW" altLang="zh-CN" sz="4000" b="1" spc="300" dirty="0">
              <a:solidFill>
                <a:srgbClr val="2E75B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208468" y="-355428"/>
            <a:ext cx="3073915" cy="2298260"/>
            <a:chOff x="1514195" y="209550"/>
            <a:chExt cx="3073915" cy="2298260"/>
          </a:xfrm>
        </p:grpSpPr>
        <p:sp>
          <p:nvSpPr>
            <p:cNvPr id="6" name="椭圆 5"/>
            <p:cNvSpPr/>
            <p:nvPr/>
          </p:nvSpPr>
          <p:spPr>
            <a:xfrm>
              <a:off x="2299587" y="666750"/>
              <a:ext cx="1600200" cy="1600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3330810" y="3308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959460" y="2095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720244" y="15934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514195" y="20506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811402" y="6667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992616" y="19310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155"/>
          <p:cNvSpPr>
            <a:spLocks noChangeArrowheads="1"/>
          </p:cNvSpPr>
          <p:nvPr/>
        </p:nvSpPr>
        <p:spPr bwMode="auto">
          <a:xfrm>
            <a:off x="97710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Oval 156"/>
          <p:cNvSpPr>
            <a:spLocks noChangeArrowheads="1"/>
          </p:cNvSpPr>
          <p:nvPr/>
        </p:nvSpPr>
        <p:spPr bwMode="auto">
          <a:xfrm>
            <a:off x="96567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632005" y="2147284"/>
            <a:ext cx="4420503" cy="1122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4986122" y="2043746"/>
            <a:ext cx="6720451" cy="346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24"/>
          <p:cNvSpPr>
            <a:spLocks noEditPoints="1"/>
          </p:cNvSpPr>
          <p:nvPr/>
        </p:nvSpPr>
        <p:spPr bwMode="auto">
          <a:xfrm>
            <a:off x="2206697" y="427853"/>
            <a:ext cx="1174525" cy="948038"/>
          </a:xfrm>
          <a:custGeom>
            <a:avLst/>
            <a:gdLst>
              <a:gd name="T0" fmla="*/ 240 w 496"/>
              <a:gd name="T1" fmla="*/ 350 h 400"/>
              <a:gd name="T2" fmla="*/ 240 w 496"/>
              <a:gd name="T3" fmla="*/ 36 h 400"/>
              <a:gd name="T4" fmla="*/ 136 w 496"/>
              <a:gd name="T5" fmla="*/ 0 h 400"/>
              <a:gd name="T6" fmla="*/ 32 w 496"/>
              <a:gd name="T7" fmla="*/ 32 h 400"/>
              <a:gd name="T8" fmla="*/ 32 w 496"/>
              <a:gd name="T9" fmla="*/ 350 h 400"/>
              <a:gd name="T10" fmla="*/ 136 w 496"/>
              <a:gd name="T11" fmla="*/ 319 h 400"/>
              <a:gd name="T12" fmla="*/ 240 w 496"/>
              <a:gd name="T13" fmla="*/ 350 h 400"/>
              <a:gd name="T14" fmla="*/ 464 w 496"/>
              <a:gd name="T15" fmla="*/ 350 h 400"/>
              <a:gd name="T16" fmla="*/ 464 w 496"/>
              <a:gd name="T17" fmla="*/ 36 h 400"/>
              <a:gd name="T18" fmla="*/ 360 w 496"/>
              <a:gd name="T19" fmla="*/ 0 h 400"/>
              <a:gd name="T20" fmla="*/ 256 w 496"/>
              <a:gd name="T21" fmla="*/ 32 h 400"/>
              <a:gd name="T22" fmla="*/ 256 w 496"/>
              <a:gd name="T23" fmla="*/ 350 h 400"/>
              <a:gd name="T24" fmla="*/ 360 w 496"/>
              <a:gd name="T25" fmla="*/ 319 h 400"/>
              <a:gd name="T26" fmla="*/ 464 w 496"/>
              <a:gd name="T27" fmla="*/ 350 h 400"/>
              <a:gd name="T28" fmla="*/ 496 w 496"/>
              <a:gd name="T29" fmla="*/ 64 h 400"/>
              <a:gd name="T30" fmla="*/ 480 w 496"/>
              <a:gd name="T31" fmla="*/ 64 h 400"/>
              <a:gd name="T32" fmla="*/ 480 w 496"/>
              <a:gd name="T33" fmla="*/ 368 h 400"/>
              <a:gd name="T34" fmla="*/ 288 w 496"/>
              <a:gd name="T35" fmla="*/ 368 h 400"/>
              <a:gd name="T36" fmla="*/ 288 w 496"/>
              <a:gd name="T37" fmla="*/ 384 h 400"/>
              <a:gd name="T38" fmla="*/ 208 w 496"/>
              <a:gd name="T39" fmla="*/ 384 h 400"/>
              <a:gd name="T40" fmla="*/ 208 w 496"/>
              <a:gd name="T41" fmla="*/ 368 h 400"/>
              <a:gd name="T42" fmla="*/ 16 w 496"/>
              <a:gd name="T43" fmla="*/ 368 h 400"/>
              <a:gd name="T44" fmla="*/ 16 w 496"/>
              <a:gd name="T45" fmla="*/ 64 h 400"/>
              <a:gd name="T46" fmla="*/ 0 w 496"/>
              <a:gd name="T47" fmla="*/ 64 h 400"/>
              <a:gd name="T48" fmla="*/ 0 w 496"/>
              <a:gd name="T49" fmla="*/ 384 h 400"/>
              <a:gd name="T50" fmla="*/ 192 w 496"/>
              <a:gd name="T51" fmla="*/ 384 h 400"/>
              <a:gd name="T52" fmla="*/ 192 w 496"/>
              <a:gd name="T53" fmla="*/ 400 h 400"/>
              <a:gd name="T54" fmla="*/ 305 w 496"/>
              <a:gd name="T55" fmla="*/ 400 h 400"/>
              <a:gd name="T56" fmla="*/ 304 w 496"/>
              <a:gd name="T57" fmla="*/ 384 h 400"/>
              <a:gd name="T58" fmla="*/ 496 w 496"/>
              <a:gd name="T59" fmla="*/ 384 h 400"/>
              <a:gd name="T60" fmla="*/ 496 w 496"/>
              <a:gd name="T61" fmla="*/ 64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6" h="400">
                <a:moveTo>
                  <a:pt x="240" y="350"/>
                </a:moveTo>
                <a:cubicBezTo>
                  <a:pt x="240" y="36"/>
                  <a:pt x="240" y="36"/>
                  <a:pt x="240" y="36"/>
                </a:cubicBezTo>
                <a:cubicBezTo>
                  <a:pt x="240" y="36"/>
                  <a:pt x="197" y="0"/>
                  <a:pt x="136" y="0"/>
                </a:cubicBezTo>
                <a:cubicBezTo>
                  <a:pt x="75" y="0"/>
                  <a:pt x="32" y="32"/>
                  <a:pt x="32" y="32"/>
                </a:cubicBezTo>
                <a:cubicBezTo>
                  <a:pt x="32" y="350"/>
                  <a:pt x="32" y="350"/>
                  <a:pt x="32" y="350"/>
                </a:cubicBezTo>
                <a:cubicBezTo>
                  <a:pt x="32" y="350"/>
                  <a:pt x="75" y="319"/>
                  <a:pt x="136" y="319"/>
                </a:cubicBezTo>
                <a:cubicBezTo>
                  <a:pt x="197" y="319"/>
                  <a:pt x="240" y="350"/>
                  <a:pt x="240" y="350"/>
                </a:cubicBezTo>
                <a:close/>
                <a:moveTo>
                  <a:pt x="464" y="350"/>
                </a:moveTo>
                <a:cubicBezTo>
                  <a:pt x="464" y="36"/>
                  <a:pt x="464" y="36"/>
                  <a:pt x="464" y="36"/>
                </a:cubicBezTo>
                <a:cubicBezTo>
                  <a:pt x="464" y="36"/>
                  <a:pt x="421" y="0"/>
                  <a:pt x="360" y="0"/>
                </a:cubicBezTo>
                <a:cubicBezTo>
                  <a:pt x="299" y="0"/>
                  <a:pt x="256" y="32"/>
                  <a:pt x="256" y="32"/>
                </a:cubicBezTo>
                <a:cubicBezTo>
                  <a:pt x="256" y="350"/>
                  <a:pt x="256" y="350"/>
                  <a:pt x="256" y="350"/>
                </a:cubicBezTo>
                <a:cubicBezTo>
                  <a:pt x="256" y="350"/>
                  <a:pt x="299" y="319"/>
                  <a:pt x="360" y="319"/>
                </a:cubicBezTo>
                <a:cubicBezTo>
                  <a:pt x="421" y="319"/>
                  <a:pt x="464" y="350"/>
                  <a:pt x="464" y="350"/>
                </a:cubicBezTo>
                <a:close/>
                <a:moveTo>
                  <a:pt x="496" y="64"/>
                </a:moveTo>
                <a:cubicBezTo>
                  <a:pt x="480" y="64"/>
                  <a:pt x="480" y="64"/>
                  <a:pt x="480" y="64"/>
                </a:cubicBezTo>
                <a:cubicBezTo>
                  <a:pt x="480" y="368"/>
                  <a:pt x="480" y="368"/>
                  <a:pt x="480" y="368"/>
                </a:cubicBezTo>
                <a:cubicBezTo>
                  <a:pt x="288" y="368"/>
                  <a:pt x="288" y="368"/>
                  <a:pt x="288" y="368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208" y="384"/>
                  <a:pt x="208" y="384"/>
                  <a:pt x="208" y="384"/>
                </a:cubicBezTo>
                <a:cubicBezTo>
                  <a:pt x="208" y="368"/>
                  <a:pt x="208" y="368"/>
                  <a:pt x="208" y="368"/>
                </a:cubicBezTo>
                <a:cubicBezTo>
                  <a:pt x="16" y="368"/>
                  <a:pt x="16" y="368"/>
                  <a:pt x="16" y="368"/>
                </a:cubicBezTo>
                <a:cubicBezTo>
                  <a:pt x="16" y="64"/>
                  <a:pt x="16" y="64"/>
                  <a:pt x="16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384"/>
                  <a:pt x="0" y="384"/>
                  <a:pt x="0" y="384"/>
                </a:cubicBezTo>
                <a:cubicBezTo>
                  <a:pt x="192" y="384"/>
                  <a:pt x="192" y="384"/>
                  <a:pt x="192" y="384"/>
                </a:cubicBezTo>
                <a:cubicBezTo>
                  <a:pt x="192" y="400"/>
                  <a:pt x="192" y="400"/>
                  <a:pt x="192" y="400"/>
                </a:cubicBezTo>
                <a:cubicBezTo>
                  <a:pt x="305" y="400"/>
                  <a:pt x="305" y="400"/>
                  <a:pt x="305" y="400"/>
                </a:cubicBezTo>
                <a:cubicBezTo>
                  <a:pt x="304" y="384"/>
                  <a:pt x="304" y="384"/>
                  <a:pt x="304" y="384"/>
                </a:cubicBezTo>
                <a:cubicBezTo>
                  <a:pt x="496" y="384"/>
                  <a:pt x="496" y="384"/>
                  <a:pt x="496" y="384"/>
                </a:cubicBezTo>
                <a:lnTo>
                  <a:pt x="496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2" name="圖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2494915"/>
            <a:ext cx="5270500" cy="3944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圖片 27" descr="IMG_256"/>
          <p:cNvPicPr>
            <a:picLocks noChangeAspect="1"/>
          </p:cNvPicPr>
          <p:nvPr/>
        </p:nvPicPr>
        <p:blipFill>
          <a:blip r:embed="rId2"/>
          <a:srcRect b="3179"/>
          <a:stretch>
            <a:fillRect/>
          </a:stretch>
        </p:blipFill>
        <p:spPr>
          <a:xfrm>
            <a:off x="6886575" y="2291715"/>
            <a:ext cx="4535170" cy="4351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pic>
        <p:nvPicPr>
          <p:cNvPr id="64" name="圖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502410"/>
            <a:ext cx="5695950" cy="407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圖片 28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80" y="1470025"/>
            <a:ext cx="5323840" cy="4144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字方塊 3"/>
          <p:cNvSpPr txBox="1"/>
          <p:nvPr/>
        </p:nvSpPr>
        <p:spPr>
          <a:xfrm>
            <a:off x="2446655" y="5105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800">
                <a:latin typeface="微軟正黑體" panose="020B0604030504040204" charset="-120"/>
                <a:ea typeface="微軟正黑體" panose="020B0604030504040204" charset="-120"/>
              </a:rPr>
              <a:t>菜單管理</a:t>
            </a:r>
            <a:endParaRPr lang="zh-TW" altLang="en-US" sz="2800"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265160" y="5105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800">
                <a:latin typeface="微軟正黑體" panose="020B0604030504040204" charset="-120"/>
                <a:ea typeface="微軟正黑體" panose="020B0604030504040204" charset="-120"/>
              </a:rPr>
              <a:t>推薦規則</a:t>
            </a:r>
            <a:endParaRPr lang="zh-TW" altLang="en-US" sz="2800">
              <a:latin typeface="微軟正黑體" panose="020B0604030504040204" charset="-120"/>
              <a:ea typeface="微軟正黑體" panose="020B060403050404020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pic>
        <p:nvPicPr>
          <p:cNvPr id="65" name="圖片 26" descr="IMG_256"/>
          <p:cNvPicPr>
            <a:picLocks noChangeAspect="1"/>
          </p:cNvPicPr>
          <p:nvPr/>
        </p:nvPicPr>
        <p:blipFill>
          <a:blip r:embed="rId1"/>
          <a:srcRect l="490"/>
          <a:stretch>
            <a:fillRect/>
          </a:stretch>
        </p:blipFill>
        <p:spPr>
          <a:xfrm>
            <a:off x="4964430" y="1067435"/>
            <a:ext cx="6196965" cy="4723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字方塊 3"/>
          <p:cNvSpPr txBox="1"/>
          <p:nvPr/>
        </p:nvSpPr>
        <p:spPr>
          <a:xfrm>
            <a:off x="1895475" y="316801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2800">
                <a:latin typeface="微軟正黑體" panose="020B0604030504040204" charset="-120"/>
                <a:ea typeface="微軟正黑體" panose="020B0604030504040204" charset="-120"/>
              </a:rPr>
              <a:t>財務統計</a:t>
            </a:r>
            <a:endParaRPr lang="zh-TW" altLang="en-US" sz="2800">
              <a:latin typeface="微軟正黑體" panose="020B0604030504040204" charset="-120"/>
              <a:ea typeface="微軟正黑體" panose="020B060403050404020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219653" y="588805"/>
            <a:ext cx="52674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CN" sz="4000" b="1" spc="300" dirty="0" smtClean="0">
                <a:solidFill>
                  <a:srgbClr val="2E75B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資料探勘</a:t>
            </a:r>
            <a:endParaRPr lang="zh-TW" altLang="zh-CN" sz="4000" b="1" spc="300" dirty="0" smtClean="0">
              <a:solidFill>
                <a:srgbClr val="2E75B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208468" y="-355428"/>
            <a:ext cx="3073915" cy="2298260"/>
            <a:chOff x="1514195" y="209550"/>
            <a:chExt cx="3073915" cy="2298260"/>
          </a:xfrm>
        </p:grpSpPr>
        <p:sp>
          <p:nvSpPr>
            <p:cNvPr id="6" name="椭圆 5"/>
            <p:cNvSpPr/>
            <p:nvPr/>
          </p:nvSpPr>
          <p:spPr>
            <a:xfrm>
              <a:off x="2299587" y="666750"/>
              <a:ext cx="1600200" cy="1600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3330810" y="3308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959460" y="2095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720244" y="15934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514195" y="20506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811402" y="6667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992616" y="19310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155"/>
          <p:cNvSpPr>
            <a:spLocks noChangeArrowheads="1"/>
          </p:cNvSpPr>
          <p:nvPr/>
        </p:nvSpPr>
        <p:spPr bwMode="auto">
          <a:xfrm>
            <a:off x="97710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Oval 156"/>
          <p:cNvSpPr>
            <a:spLocks noChangeArrowheads="1"/>
          </p:cNvSpPr>
          <p:nvPr/>
        </p:nvSpPr>
        <p:spPr bwMode="auto">
          <a:xfrm>
            <a:off x="96567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632005" y="2147284"/>
            <a:ext cx="4420503" cy="1122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4986122" y="2043746"/>
            <a:ext cx="6720451" cy="346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8"/>
          <p:cNvCxnSpPr>
            <a:cxnSpLocks noChangeShapeType="1"/>
          </p:cNvCxnSpPr>
          <p:nvPr/>
        </p:nvCxnSpPr>
        <p:spPr bwMode="auto">
          <a:xfrm>
            <a:off x="7179492" y="3849396"/>
            <a:ext cx="2256860" cy="0"/>
          </a:xfrm>
          <a:prstGeom prst="line">
            <a:avLst/>
          </a:prstGeom>
          <a:noFill/>
          <a:ln w="19050">
            <a:solidFill>
              <a:srgbClr val="F26E22"/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" name="直接连接符 8"/>
          <p:cNvCxnSpPr>
            <a:cxnSpLocks noChangeShapeType="1"/>
          </p:cNvCxnSpPr>
          <p:nvPr/>
        </p:nvCxnSpPr>
        <p:spPr bwMode="auto">
          <a:xfrm>
            <a:off x="7076908" y="5700803"/>
            <a:ext cx="2256860" cy="0"/>
          </a:xfrm>
          <a:prstGeom prst="line">
            <a:avLst/>
          </a:prstGeom>
          <a:noFill/>
          <a:ln w="19050">
            <a:solidFill>
              <a:srgbClr val="B4C7E7"/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" name="直接连接符 8"/>
          <p:cNvCxnSpPr>
            <a:cxnSpLocks noChangeShapeType="1"/>
          </p:cNvCxnSpPr>
          <p:nvPr/>
        </p:nvCxnSpPr>
        <p:spPr bwMode="auto">
          <a:xfrm>
            <a:off x="3111622" y="4632768"/>
            <a:ext cx="2256860" cy="0"/>
          </a:xfrm>
          <a:prstGeom prst="line">
            <a:avLst/>
          </a:prstGeom>
          <a:noFill/>
          <a:ln w="19050">
            <a:solidFill>
              <a:srgbClr val="6BBFB0"/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直接连接符 8"/>
          <p:cNvCxnSpPr>
            <a:cxnSpLocks noChangeShapeType="1"/>
          </p:cNvCxnSpPr>
          <p:nvPr/>
        </p:nvCxnSpPr>
        <p:spPr bwMode="auto">
          <a:xfrm>
            <a:off x="3102977" y="2957888"/>
            <a:ext cx="2256860" cy="0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环形箭头 35"/>
          <p:cNvSpPr/>
          <p:nvPr/>
        </p:nvSpPr>
        <p:spPr>
          <a:xfrm rot="20563910" flipH="1">
            <a:off x="5213287" y="2117672"/>
            <a:ext cx="1643796" cy="1643795"/>
          </a:xfrm>
          <a:prstGeom prst="circularArrow">
            <a:avLst>
              <a:gd name="adj1" fmla="val 9784"/>
              <a:gd name="adj2" fmla="val 1321283"/>
              <a:gd name="adj3" fmla="val 3665794"/>
              <a:gd name="adj4" fmla="val 12516529"/>
              <a:gd name="adj5" fmla="val 1301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环形箭头 36"/>
          <p:cNvSpPr/>
          <p:nvPr/>
        </p:nvSpPr>
        <p:spPr>
          <a:xfrm rot="1326258">
            <a:off x="5750635" y="3028720"/>
            <a:ext cx="1643796" cy="1641353"/>
          </a:xfrm>
          <a:prstGeom prst="circularArrow">
            <a:avLst>
              <a:gd name="adj1" fmla="val 9784"/>
              <a:gd name="adj2" fmla="val 1321283"/>
              <a:gd name="adj3" fmla="val 3665794"/>
              <a:gd name="adj4" fmla="val 11979516"/>
              <a:gd name="adj5" fmla="val 13011"/>
            </a:avLst>
          </a:prstGeom>
          <a:solidFill>
            <a:srgbClr val="F26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环形箭头 40"/>
          <p:cNvSpPr/>
          <p:nvPr/>
        </p:nvSpPr>
        <p:spPr>
          <a:xfrm rot="20563910" flipH="1">
            <a:off x="5144898" y="3873821"/>
            <a:ext cx="1643796" cy="1643796"/>
          </a:xfrm>
          <a:prstGeom prst="circularArrow">
            <a:avLst>
              <a:gd name="adj1" fmla="val 9784"/>
              <a:gd name="adj2" fmla="val 1321283"/>
              <a:gd name="adj3" fmla="val 3665794"/>
              <a:gd name="adj4" fmla="val 11886781"/>
              <a:gd name="adj5" fmla="val 13011"/>
            </a:avLst>
          </a:prstGeom>
          <a:solidFill>
            <a:srgbClr val="6BB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空心弧 41"/>
          <p:cNvSpPr/>
          <p:nvPr/>
        </p:nvSpPr>
        <p:spPr>
          <a:xfrm rot="3375582">
            <a:off x="5798263" y="4942411"/>
            <a:ext cx="1411759" cy="1409317"/>
          </a:xfrm>
          <a:prstGeom prst="blockArc">
            <a:avLst>
              <a:gd name="adj1" fmla="val 10085559"/>
              <a:gd name="adj2" fmla="val 7052233"/>
              <a:gd name="adj3" fmla="val 11025"/>
            </a:avLst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TextBox 31"/>
          <p:cNvSpPr txBox="1">
            <a:spLocks noChangeArrowheads="1"/>
          </p:cNvSpPr>
          <p:nvPr/>
        </p:nvSpPr>
        <p:spPr bwMode="auto">
          <a:xfrm>
            <a:off x="5851192" y="2574295"/>
            <a:ext cx="4443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92D050"/>
                </a:solidFill>
                <a:latin typeface="+mn-lt"/>
              </a:rPr>
              <a:t>1</a:t>
            </a:r>
            <a:endParaRPr lang="zh-CN" altLang="en-US" sz="4000" b="1" dirty="0">
              <a:solidFill>
                <a:srgbClr val="92D050"/>
              </a:solidFill>
              <a:latin typeface="+mn-lt"/>
            </a:endParaRPr>
          </a:p>
        </p:txBody>
      </p:sp>
      <p:sp>
        <p:nvSpPr>
          <p:cNvPr id="45" name="TextBox 32"/>
          <p:cNvSpPr txBox="1">
            <a:spLocks noChangeArrowheads="1"/>
          </p:cNvSpPr>
          <p:nvPr/>
        </p:nvSpPr>
        <p:spPr bwMode="auto">
          <a:xfrm>
            <a:off x="6373885" y="3451148"/>
            <a:ext cx="4443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26E22"/>
                </a:solidFill>
                <a:latin typeface="+mn-lt"/>
              </a:rPr>
              <a:t>2</a:t>
            </a:r>
            <a:endParaRPr lang="zh-CN" altLang="en-US" sz="4000" b="1" dirty="0">
              <a:solidFill>
                <a:srgbClr val="F26E22"/>
              </a:solidFill>
              <a:latin typeface="+mn-lt"/>
            </a:endParaRPr>
          </a:p>
        </p:txBody>
      </p:sp>
      <p:sp>
        <p:nvSpPr>
          <p:cNvPr id="46" name="TextBox 33"/>
          <p:cNvSpPr txBox="1">
            <a:spLocks noChangeArrowheads="1"/>
          </p:cNvSpPr>
          <p:nvPr/>
        </p:nvSpPr>
        <p:spPr bwMode="auto">
          <a:xfrm>
            <a:off x="5743722" y="4347542"/>
            <a:ext cx="4443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C000"/>
                </a:solidFill>
                <a:latin typeface="+mn-lt"/>
              </a:rPr>
              <a:t>3</a:t>
            </a:r>
            <a:endParaRPr lang="zh-CN" altLang="en-US" sz="40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47" name="TextBox 34"/>
          <p:cNvSpPr txBox="1">
            <a:spLocks noChangeArrowheads="1"/>
          </p:cNvSpPr>
          <p:nvPr/>
        </p:nvSpPr>
        <p:spPr bwMode="auto">
          <a:xfrm>
            <a:off x="6327478" y="5312325"/>
            <a:ext cx="4443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B4C7E7"/>
                </a:solidFill>
                <a:latin typeface="+mn-lt"/>
              </a:rPr>
              <a:t>4</a:t>
            </a:r>
            <a:endParaRPr lang="zh-CN" altLang="en-US" sz="4000" b="1" dirty="0">
              <a:solidFill>
                <a:srgbClr val="B4C7E7"/>
              </a:solidFill>
              <a:latin typeface="+mn-lt"/>
            </a:endParaRPr>
          </a:p>
        </p:txBody>
      </p:sp>
      <p:sp>
        <p:nvSpPr>
          <p:cNvPr id="49" name="TextBox 15"/>
          <p:cNvSpPr txBox="1">
            <a:spLocks noChangeArrowheads="1"/>
          </p:cNvSpPr>
          <p:nvPr/>
        </p:nvSpPr>
        <p:spPr bwMode="auto">
          <a:xfrm>
            <a:off x="3102977" y="2488930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zh-CN" sz="2400" b="1" dirty="0" smtClean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匯出資料</a:t>
            </a:r>
            <a:endParaRPr lang="zh-TW" altLang="zh-CN" sz="2400" b="1" dirty="0" smtClean="0">
              <a:solidFill>
                <a:srgbClr val="92D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TextBox 15"/>
          <p:cNvSpPr txBox="1">
            <a:spLocks noChangeArrowheads="1"/>
          </p:cNvSpPr>
          <p:nvPr/>
        </p:nvSpPr>
        <p:spPr bwMode="auto">
          <a:xfrm>
            <a:off x="3111616" y="4207854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zh-CN" sz="2400" b="1" dirty="0" smtClean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產生關聯規則</a:t>
            </a:r>
            <a:endParaRPr lang="zh-TW" altLang="zh-CN" sz="2400" b="1" dirty="0" smtClean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TextBox 15"/>
          <p:cNvSpPr txBox="1">
            <a:spLocks noChangeArrowheads="1"/>
          </p:cNvSpPr>
          <p:nvPr/>
        </p:nvSpPr>
        <p:spPr bwMode="auto">
          <a:xfrm>
            <a:off x="7619178" y="3389286"/>
            <a:ext cx="164655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zh-CN" sz="2400" b="1" dirty="0">
                <a:solidFill>
                  <a:srgbClr val="F26E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運行</a:t>
            </a:r>
            <a:r>
              <a:rPr lang="en-US" altLang="zh-TW" sz="2400" b="1" dirty="0">
                <a:solidFill>
                  <a:srgbClr val="F26E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Weka</a:t>
            </a:r>
            <a:endParaRPr lang="zh-TW" altLang="en-US" sz="2400" b="1" dirty="0">
              <a:solidFill>
                <a:srgbClr val="F26E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TextBox 15"/>
          <p:cNvSpPr txBox="1">
            <a:spLocks noChangeArrowheads="1"/>
          </p:cNvSpPr>
          <p:nvPr/>
        </p:nvSpPr>
        <p:spPr bwMode="auto">
          <a:xfrm>
            <a:off x="7253942" y="5263951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TW" altLang="zh-CN" sz="2400" b="1" dirty="0" smtClean="0">
                <a:solidFill>
                  <a:srgbClr val="B4C7E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寫入推薦規則</a:t>
            </a:r>
            <a:endParaRPr lang="zh-TW" altLang="zh-CN" sz="2400" b="1" dirty="0" smtClean="0">
              <a:solidFill>
                <a:srgbClr val="B4C7E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Freeform 8"/>
          <p:cNvSpPr>
            <a:spLocks noEditPoints="1"/>
          </p:cNvSpPr>
          <p:nvPr/>
        </p:nvSpPr>
        <p:spPr bwMode="auto">
          <a:xfrm>
            <a:off x="2107286" y="299784"/>
            <a:ext cx="1250331" cy="1156636"/>
          </a:xfrm>
          <a:custGeom>
            <a:avLst/>
            <a:gdLst>
              <a:gd name="T0" fmla="*/ 380 w 491"/>
              <a:gd name="T1" fmla="*/ 30 h 454"/>
              <a:gd name="T2" fmla="*/ 205 w 491"/>
              <a:gd name="T3" fmla="*/ 119 h 454"/>
              <a:gd name="T4" fmla="*/ 205 w 491"/>
              <a:gd name="T5" fmla="*/ 137 h 454"/>
              <a:gd name="T6" fmla="*/ 105 w 491"/>
              <a:gd name="T7" fmla="*/ 199 h 454"/>
              <a:gd name="T8" fmla="*/ 5 w 491"/>
              <a:gd name="T9" fmla="*/ 256 h 454"/>
              <a:gd name="T10" fmla="*/ 23 w 491"/>
              <a:gd name="T11" fmla="*/ 317 h 454"/>
              <a:gd name="T12" fmla="*/ 32 w 491"/>
              <a:gd name="T13" fmla="*/ 321 h 454"/>
              <a:gd name="T14" fmla="*/ 143 w 491"/>
              <a:gd name="T15" fmla="*/ 290 h 454"/>
              <a:gd name="T16" fmla="*/ 151 w 491"/>
              <a:gd name="T17" fmla="*/ 294 h 454"/>
              <a:gd name="T18" fmla="*/ 257 w 491"/>
              <a:gd name="T19" fmla="*/ 273 h 454"/>
              <a:gd name="T20" fmla="*/ 266 w 491"/>
              <a:gd name="T21" fmla="*/ 277 h 454"/>
              <a:gd name="T22" fmla="*/ 454 w 491"/>
              <a:gd name="T23" fmla="*/ 216 h 454"/>
              <a:gd name="T24" fmla="*/ 384 w 491"/>
              <a:gd name="T25" fmla="*/ 34 h 454"/>
              <a:gd name="T26" fmla="*/ 17 w 491"/>
              <a:gd name="T27" fmla="*/ 266 h 454"/>
              <a:gd name="T28" fmla="*/ 134 w 491"/>
              <a:gd name="T29" fmla="*/ 269 h 454"/>
              <a:gd name="T30" fmla="*/ 153 w 491"/>
              <a:gd name="T31" fmla="*/ 279 h 454"/>
              <a:gd name="T32" fmla="*/ 150 w 491"/>
              <a:gd name="T33" fmla="*/ 271 h 454"/>
              <a:gd name="T34" fmla="*/ 124 w 491"/>
              <a:gd name="T35" fmla="*/ 208 h 454"/>
              <a:gd name="T36" fmla="*/ 210 w 491"/>
              <a:gd name="T37" fmla="*/ 151 h 454"/>
              <a:gd name="T38" fmla="*/ 249 w 491"/>
              <a:gd name="T39" fmla="*/ 251 h 454"/>
              <a:gd name="T40" fmla="*/ 268 w 491"/>
              <a:gd name="T41" fmla="*/ 261 h 454"/>
              <a:gd name="T42" fmla="*/ 265 w 491"/>
              <a:gd name="T43" fmla="*/ 253 h 454"/>
              <a:gd name="T44" fmla="*/ 217 w 491"/>
              <a:gd name="T45" fmla="*/ 129 h 454"/>
              <a:gd name="T46" fmla="*/ 438 w 491"/>
              <a:gd name="T47" fmla="*/ 209 h 454"/>
              <a:gd name="T48" fmla="*/ 405 w 491"/>
              <a:gd name="T49" fmla="*/ 6 h 454"/>
              <a:gd name="T50" fmla="*/ 392 w 491"/>
              <a:gd name="T51" fmla="*/ 11 h 454"/>
              <a:gd name="T52" fmla="*/ 483 w 491"/>
              <a:gd name="T53" fmla="*/ 228 h 454"/>
              <a:gd name="T54" fmla="*/ 490 w 491"/>
              <a:gd name="T55" fmla="*/ 218 h 454"/>
              <a:gd name="T56" fmla="*/ 250 w 491"/>
              <a:gd name="T57" fmla="*/ 298 h 454"/>
              <a:gd name="T58" fmla="*/ 179 w 491"/>
              <a:gd name="T59" fmla="*/ 327 h 454"/>
              <a:gd name="T60" fmla="*/ 96 w 491"/>
              <a:gd name="T61" fmla="*/ 442 h 454"/>
              <a:gd name="T62" fmla="*/ 101 w 491"/>
              <a:gd name="T63" fmla="*/ 454 h 454"/>
              <a:gd name="T64" fmla="*/ 189 w 491"/>
              <a:gd name="T65" fmla="*/ 355 h 454"/>
              <a:gd name="T66" fmla="*/ 221 w 491"/>
              <a:gd name="T67" fmla="*/ 447 h 454"/>
              <a:gd name="T68" fmla="*/ 236 w 491"/>
              <a:gd name="T69" fmla="*/ 447 h 454"/>
              <a:gd name="T70" fmla="*/ 268 w 491"/>
              <a:gd name="T71" fmla="*/ 355 h 454"/>
              <a:gd name="T72" fmla="*/ 356 w 491"/>
              <a:gd name="T73" fmla="*/ 454 h 454"/>
              <a:gd name="T74" fmla="*/ 361 w 491"/>
              <a:gd name="T75" fmla="*/ 442 h 454"/>
              <a:gd name="T76" fmla="*/ 278 w 491"/>
              <a:gd name="T77" fmla="*/ 328 h 454"/>
              <a:gd name="T78" fmla="*/ 264 w 491"/>
              <a:gd name="T79" fmla="*/ 341 h 454"/>
              <a:gd name="T80" fmla="*/ 193 w 491"/>
              <a:gd name="T81" fmla="*/ 327 h 454"/>
              <a:gd name="T82" fmla="*/ 250 w 491"/>
              <a:gd name="T83" fmla="*/ 312 h 454"/>
              <a:gd name="T84" fmla="*/ 264 w 491"/>
              <a:gd name="T85" fmla="*/ 341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91" h="454">
                <a:moveTo>
                  <a:pt x="384" y="34"/>
                </a:moveTo>
                <a:cubicBezTo>
                  <a:pt x="383" y="32"/>
                  <a:pt x="381" y="31"/>
                  <a:pt x="380" y="30"/>
                </a:cubicBezTo>
                <a:cubicBezTo>
                  <a:pt x="378" y="29"/>
                  <a:pt x="376" y="29"/>
                  <a:pt x="374" y="30"/>
                </a:cubicBezTo>
                <a:cubicBezTo>
                  <a:pt x="205" y="119"/>
                  <a:pt x="205" y="119"/>
                  <a:pt x="205" y="119"/>
                </a:cubicBezTo>
                <a:cubicBezTo>
                  <a:pt x="202" y="121"/>
                  <a:pt x="201" y="125"/>
                  <a:pt x="202" y="128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105" y="192"/>
                  <a:pt x="104" y="196"/>
                  <a:pt x="105" y="199"/>
                </a:cubicBezTo>
                <a:cubicBezTo>
                  <a:pt x="108" y="207"/>
                  <a:pt x="108" y="207"/>
                  <a:pt x="108" y="207"/>
                </a:cubicBezTo>
                <a:cubicBezTo>
                  <a:pt x="5" y="256"/>
                  <a:pt x="5" y="256"/>
                  <a:pt x="5" y="256"/>
                </a:cubicBezTo>
                <a:cubicBezTo>
                  <a:pt x="2" y="258"/>
                  <a:pt x="0" y="262"/>
                  <a:pt x="1" y="266"/>
                </a:cubicBezTo>
                <a:cubicBezTo>
                  <a:pt x="23" y="317"/>
                  <a:pt x="23" y="317"/>
                  <a:pt x="23" y="317"/>
                </a:cubicBezTo>
                <a:cubicBezTo>
                  <a:pt x="24" y="319"/>
                  <a:pt x="26" y="321"/>
                  <a:pt x="29" y="321"/>
                </a:cubicBezTo>
                <a:cubicBezTo>
                  <a:pt x="30" y="321"/>
                  <a:pt x="31" y="321"/>
                  <a:pt x="32" y="321"/>
                </a:cubicBezTo>
                <a:cubicBezTo>
                  <a:pt x="139" y="282"/>
                  <a:pt x="139" y="282"/>
                  <a:pt x="139" y="282"/>
                </a:cubicBezTo>
                <a:cubicBezTo>
                  <a:pt x="143" y="290"/>
                  <a:pt x="143" y="290"/>
                  <a:pt x="143" y="290"/>
                </a:cubicBezTo>
                <a:cubicBezTo>
                  <a:pt x="144" y="293"/>
                  <a:pt x="146" y="294"/>
                  <a:pt x="149" y="294"/>
                </a:cubicBezTo>
                <a:cubicBezTo>
                  <a:pt x="150" y="294"/>
                  <a:pt x="151" y="294"/>
                  <a:pt x="151" y="294"/>
                </a:cubicBezTo>
                <a:cubicBezTo>
                  <a:pt x="254" y="265"/>
                  <a:pt x="254" y="265"/>
                  <a:pt x="254" y="265"/>
                </a:cubicBezTo>
                <a:cubicBezTo>
                  <a:pt x="257" y="273"/>
                  <a:pt x="257" y="273"/>
                  <a:pt x="257" y="273"/>
                </a:cubicBezTo>
                <a:cubicBezTo>
                  <a:pt x="258" y="275"/>
                  <a:pt x="261" y="277"/>
                  <a:pt x="264" y="277"/>
                </a:cubicBezTo>
                <a:cubicBezTo>
                  <a:pt x="265" y="277"/>
                  <a:pt x="265" y="277"/>
                  <a:pt x="266" y="277"/>
                </a:cubicBezTo>
                <a:cubicBezTo>
                  <a:pt x="450" y="220"/>
                  <a:pt x="450" y="220"/>
                  <a:pt x="450" y="220"/>
                </a:cubicBezTo>
                <a:cubicBezTo>
                  <a:pt x="452" y="220"/>
                  <a:pt x="453" y="218"/>
                  <a:pt x="454" y="216"/>
                </a:cubicBezTo>
                <a:cubicBezTo>
                  <a:pt x="455" y="215"/>
                  <a:pt x="455" y="213"/>
                  <a:pt x="454" y="211"/>
                </a:cubicBezTo>
                <a:cubicBezTo>
                  <a:pt x="384" y="34"/>
                  <a:pt x="384" y="34"/>
                  <a:pt x="384" y="34"/>
                </a:cubicBezTo>
                <a:close/>
                <a:moveTo>
                  <a:pt x="33" y="305"/>
                </a:moveTo>
                <a:cubicBezTo>
                  <a:pt x="17" y="266"/>
                  <a:pt x="17" y="266"/>
                  <a:pt x="17" y="266"/>
                </a:cubicBezTo>
                <a:cubicBezTo>
                  <a:pt x="114" y="220"/>
                  <a:pt x="114" y="220"/>
                  <a:pt x="114" y="220"/>
                </a:cubicBezTo>
                <a:cubicBezTo>
                  <a:pt x="134" y="269"/>
                  <a:pt x="134" y="269"/>
                  <a:pt x="134" y="269"/>
                </a:cubicBezTo>
                <a:lnTo>
                  <a:pt x="33" y="305"/>
                </a:lnTo>
                <a:close/>
                <a:moveTo>
                  <a:pt x="153" y="279"/>
                </a:moveTo>
                <a:cubicBezTo>
                  <a:pt x="150" y="271"/>
                  <a:pt x="150" y="271"/>
                  <a:pt x="150" y="271"/>
                </a:cubicBezTo>
                <a:cubicBezTo>
                  <a:pt x="150" y="271"/>
                  <a:pt x="150" y="271"/>
                  <a:pt x="150" y="271"/>
                </a:cubicBezTo>
                <a:cubicBezTo>
                  <a:pt x="124" y="208"/>
                  <a:pt x="124" y="208"/>
                  <a:pt x="124" y="208"/>
                </a:cubicBezTo>
                <a:cubicBezTo>
                  <a:pt x="124" y="208"/>
                  <a:pt x="124" y="208"/>
                  <a:pt x="124" y="208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44" y="237"/>
                  <a:pt x="244" y="237"/>
                  <a:pt x="244" y="237"/>
                </a:cubicBezTo>
                <a:cubicBezTo>
                  <a:pt x="249" y="251"/>
                  <a:pt x="249" y="251"/>
                  <a:pt x="249" y="251"/>
                </a:cubicBezTo>
                <a:lnTo>
                  <a:pt x="153" y="279"/>
                </a:lnTo>
                <a:close/>
                <a:moveTo>
                  <a:pt x="268" y="261"/>
                </a:moveTo>
                <a:cubicBezTo>
                  <a:pt x="265" y="254"/>
                  <a:pt x="265" y="254"/>
                  <a:pt x="265" y="254"/>
                </a:cubicBezTo>
                <a:cubicBezTo>
                  <a:pt x="265" y="254"/>
                  <a:pt x="265" y="253"/>
                  <a:pt x="265" y="253"/>
                </a:cubicBezTo>
                <a:cubicBezTo>
                  <a:pt x="256" y="231"/>
                  <a:pt x="256" y="231"/>
                  <a:pt x="256" y="231"/>
                </a:cubicBezTo>
                <a:cubicBezTo>
                  <a:pt x="217" y="129"/>
                  <a:pt x="217" y="129"/>
                  <a:pt x="217" y="129"/>
                </a:cubicBezTo>
                <a:cubicBezTo>
                  <a:pt x="373" y="46"/>
                  <a:pt x="373" y="46"/>
                  <a:pt x="373" y="46"/>
                </a:cubicBezTo>
                <a:cubicBezTo>
                  <a:pt x="438" y="209"/>
                  <a:pt x="438" y="209"/>
                  <a:pt x="438" y="209"/>
                </a:cubicBezTo>
                <a:lnTo>
                  <a:pt x="268" y="261"/>
                </a:lnTo>
                <a:close/>
                <a:moveTo>
                  <a:pt x="405" y="6"/>
                </a:moveTo>
                <a:cubicBezTo>
                  <a:pt x="403" y="2"/>
                  <a:pt x="399" y="0"/>
                  <a:pt x="396" y="2"/>
                </a:cubicBezTo>
                <a:cubicBezTo>
                  <a:pt x="392" y="3"/>
                  <a:pt x="390" y="7"/>
                  <a:pt x="392" y="11"/>
                </a:cubicBezTo>
                <a:cubicBezTo>
                  <a:pt x="477" y="223"/>
                  <a:pt x="477" y="223"/>
                  <a:pt x="477" y="223"/>
                </a:cubicBezTo>
                <a:cubicBezTo>
                  <a:pt x="478" y="226"/>
                  <a:pt x="480" y="228"/>
                  <a:pt x="483" y="228"/>
                </a:cubicBezTo>
                <a:cubicBezTo>
                  <a:pt x="484" y="228"/>
                  <a:pt x="485" y="227"/>
                  <a:pt x="486" y="227"/>
                </a:cubicBezTo>
                <a:cubicBezTo>
                  <a:pt x="489" y="226"/>
                  <a:pt x="491" y="221"/>
                  <a:pt x="490" y="218"/>
                </a:cubicBezTo>
                <a:cubicBezTo>
                  <a:pt x="405" y="6"/>
                  <a:pt x="405" y="6"/>
                  <a:pt x="405" y="6"/>
                </a:cubicBezTo>
                <a:close/>
                <a:moveTo>
                  <a:pt x="250" y="298"/>
                </a:moveTo>
                <a:cubicBezTo>
                  <a:pt x="207" y="298"/>
                  <a:pt x="207" y="298"/>
                  <a:pt x="207" y="298"/>
                </a:cubicBezTo>
                <a:cubicBezTo>
                  <a:pt x="191" y="298"/>
                  <a:pt x="179" y="311"/>
                  <a:pt x="179" y="327"/>
                </a:cubicBezTo>
                <a:cubicBezTo>
                  <a:pt x="179" y="345"/>
                  <a:pt x="179" y="345"/>
                  <a:pt x="179" y="345"/>
                </a:cubicBezTo>
                <a:cubicBezTo>
                  <a:pt x="96" y="442"/>
                  <a:pt x="96" y="442"/>
                  <a:pt x="96" y="442"/>
                </a:cubicBezTo>
                <a:cubicBezTo>
                  <a:pt x="93" y="445"/>
                  <a:pt x="94" y="450"/>
                  <a:pt x="96" y="452"/>
                </a:cubicBezTo>
                <a:cubicBezTo>
                  <a:pt x="98" y="453"/>
                  <a:pt x="99" y="454"/>
                  <a:pt x="101" y="454"/>
                </a:cubicBezTo>
                <a:cubicBezTo>
                  <a:pt x="103" y="454"/>
                  <a:pt x="105" y="453"/>
                  <a:pt x="106" y="452"/>
                </a:cubicBezTo>
                <a:cubicBezTo>
                  <a:pt x="189" y="355"/>
                  <a:pt x="189" y="355"/>
                  <a:pt x="189" y="355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221" y="447"/>
                  <a:pt x="221" y="447"/>
                  <a:pt x="221" y="447"/>
                </a:cubicBezTo>
                <a:cubicBezTo>
                  <a:pt x="221" y="451"/>
                  <a:pt x="225" y="454"/>
                  <a:pt x="228" y="454"/>
                </a:cubicBezTo>
                <a:cubicBezTo>
                  <a:pt x="232" y="454"/>
                  <a:pt x="236" y="451"/>
                  <a:pt x="236" y="447"/>
                </a:cubicBezTo>
                <a:cubicBezTo>
                  <a:pt x="236" y="355"/>
                  <a:pt x="236" y="355"/>
                  <a:pt x="236" y="355"/>
                </a:cubicBezTo>
                <a:cubicBezTo>
                  <a:pt x="268" y="355"/>
                  <a:pt x="268" y="355"/>
                  <a:pt x="268" y="355"/>
                </a:cubicBezTo>
                <a:cubicBezTo>
                  <a:pt x="350" y="452"/>
                  <a:pt x="350" y="452"/>
                  <a:pt x="350" y="452"/>
                </a:cubicBezTo>
                <a:cubicBezTo>
                  <a:pt x="352" y="453"/>
                  <a:pt x="354" y="454"/>
                  <a:pt x="356" y="454"/>
                </a:cubicBezTo>
                <a:cubicBezTo>
                  <a:pt x="357" y="454"/>
                  <a:pt x="359" y="453"/>
                  <a:pt x="360" y="452"/>
                </a:cubicBezTo>
                <a:cubicBezTo>
                  <a:pt x="363" y="450"/>
                  <a:pt x="364" y="445"/>
                  <a:pt x="361" y="442"/>
                </a:cubicBezTo>
                <a:cubicBezTo>
                  <a:pt x="278" y="345"/>
                  <a:pt x="278" y="345"/>
                  <a:pt x="278" y="345"/>
                </a:cubicBezTo>
                <a:cubicBezTo>
                  <a:pt x="278" y="328"/>
                  <a:pt x="278" y="328"/>
                  <a:pt x="278" y="328"/>
                </a:cubicBezTo>
                <a:cubicBezTo>
                  <a:pt x="278" y="311"/>
                  <a:pt x="266" y="298"/>
                  <a:pt x="250" y="298"/>
                </a:cubicBezTo>
                <a:close/>
                <a:moveTo>
                  <a:pt x="264" y="341"/>
                </a:moveTo>
                <a:cubicBezTo>
                  <a:pt x="193" y="341"/>
                  <a:pt x="193" y="341"/>
                  <a:pt x="193" y="341"/>
                </a:cubicBezTo>
                <a:cubicBezTo>
                  <a:pt x="193" y="327"/>
                  <a:pt x="193" y="327"/>
                  <a:pt x="193" y="327"/>
                </a:cubicBezTo>
                <a:cubicBezTo>
                  <a:pt x="193" y="318"/>
                  <a:pt x="199" y="312"/>
                  <a:pt x="207" y="312"/>
                </a:cubicBezTo>
                <a:cubicBezTo>
                  <a:pt x="250" y="312"/>
                  <a:pt x="250" y="312"/>
                  <a:pt x="250" y="312"/>
                </a:cubicBezTo>
                <a:cubicBezTo>
                  <a:pt x="258" y="312"/>
                  <a:pt x="264" y="319"/>
                  <a:pt x="264" y="328"/>
                </a:cubicBezTo>
                <a:lnTo>
                  <a:pt x="264" y="34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561965" y="628650"/>
            <a:ext cx="583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spc="300" dirty="0" smtClean="0">
                <a:solidFill>
                  <a:srgbClr val="2E75B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漸進式的關聯規則探勘</a:t>
            </a:r>
            <a:endParaRPr lang="zh-TW" altLang="en-US" sz="4000" b="1" spc="300" dirty="0" smtClean="0">
              <a:solidFill>
                <a:srgbClr val="2E75B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208468" y="-355428"/>
            <a:ext cx="3073915" cy="2298260"/>
            <a:chOff x="1514195" y="209550"/>
            <a:chExt cx="3073915" cy="2298260"/>
          </a:xfrm>
        </p:grpSpPr>
        <p:sp>
          <p:nvSpPr>
            <p:cNvPr id="6" name="椭圆 5"/>
            <p:cNvSpPr/>
            <p:nvPr/>
          </p:nvSpPr>
          <p:spPr>
            <a:xfrm>
              <a:off x="2299587" y="666750"/>
              <a:ext cx="1600200" cy="1600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3330810" y="3308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959460" y="2095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720244" y="15934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514195" y="20506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811402" y="6667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992616" y="19310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155"/>
          <p:cNvSpPr>
            <a:spLocks noChangeArrowheads="1"/>
          </p:cNvSpPr>
          <p:nvPr/>
        </p:nvSpPr>
        <p:spPr bwMode="auto">
          <a:xfrm>
            <a:off x="97710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Oval 156"/>
          <p:cNvSpPr>
            <a:spLocks noChangeArrowheads="1"/>
          </p:cNvSpPr>
          <p:nvPr/>
        </p:nvSpPr>
        <p:spPr bwMode="auto">
          <a:xfrm>
            <a:off x="96567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632005" y="2147284"/>
            <a:ext cx="4420503" cy="1122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4986122" y="2043746"/>
            <a:ext cx="6720451" cy="346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8"/>
          <p:cNvSpPr>
            <a:spLocks noEditPoints="1"/>
          </p:cNvSpPr>
          <p:nvPr/>
        </p:nvSpPr>
        <p:spPr bwMode="auto">
          <a:xfrm>
            <a:off x="2107286" y="299784"/>
            <a:ext cx="1250331" cy="1156636"/>
          </a:xfrm>
          <a:custGeom>
            <a:avLst/>
            <a:gdLst>
              <a:gd name="T0" fmla="*/ 380 w 491"/>
              <a:gd name="T1" fmla="*/ 30 h 454"/>
              <a:gd name="T2" fmla="*/ 205 w 491"/>
              <a:gd name="T3" fmla="*/ 119 h 454"/>
              <a:gd name="T4" fmla="*/ 205 w 491"/>
              <a:gd name="T5" fmla="*/ 137 h 454"/>
              <a:gd name="T6" fmla="*/ 105 w 491"/>
              <a:gd name="T7" fmla="*/ 199 h 454"/>
              <a:gd name="T8" fmla="*/ 5 w 491"/>
              <a:gd name="T9" fmla="*/ 256 h 454"/>
              <a:gd name="T10" fmla="*/ 23 w 491"/>
              <a:gd name="T11" fmla="*/ 317 h 454"/>
              <a:gd name="T12" fmla="*/ 32 w 491"/>
              <a:gd name="T13" fmla="*/ 321 h 454"/>
              <a:gd name="T14" fmla="*/ 143 w 491"/>
              <a:gd name="T15" fmla="*/ 290 h 454"/>
              <a:gd name="T16" fmla="*/ 151 w 491"/>
              <a:gd name="T17" fmla="*/ 294 h 454"/>
              <a:gd name="T18" fmla="*/ 257 w 491"/>
              <a:gd name="T19" fmla="*/ 273 h 454"/>
              <a:gd name="T20" fmla="*/ 266 w 491"/>
              <a:gd name="T21" fmla="*/ 277 h 454"/>
              <a:gd name="T22" fmla="*/ 454 w 491"/>
              <a:gd name="T23" fmla="*/ 216 h 454"/>
              <a:gd name="T24" fmla="*/ 384 w 491"/>
              <a:gd name="T25" fmla="*/ 34 h 454"/>
              <a:gd name="T26" fmla="*/ 17 w 491"/>
              <a:gd name="T27" fmla="*/ 266 h 454"/>
              <a:gd name="T28" fmla="*/ 134 w 491"/>
              <a:gd name="T29" fmla="*/ 269 h 454"/>
              <a:gd name="T30" fmla="*/ 153 w 491"/>
              <a:gd name="T31" fmla="*/ 279 h 454"/>
              <a:gd name="T32" fmla="*/ 150 w 491"/>
              <a:gd name="T33" fmla="*/ 271 h 454"/>
              <a:gd name="T34" fmla="*/ 124 w 491"/>
              <a:gd name="T35" fmla="*/ 208 h 454"/>
              <a:gd name="T36" fmla="*/ 210 w 491"/>
              <a:gd name="T37" fmla="*/ 151 h 454"/>
              <a:gd name="T38" fmla="*/ 249 w 491"/>
              <a:gd name="T39" fmla="*/ 251 h 454"/>
              <a:gd name="T40" fmla="*/ 268 w 491"/>
              <a:gd name="T41" fmla="*/ 261 h 454"/>
              <a:gd name="T42" fmla="*/ 265 w 491"/>
              <a:gd name="T43" fmla="*/ 253 h 454"/>
              <a:gd name="T44" fmla="*/ 217 w 491"/>
              <a:gd name="T45" fmla="*/ 129 h 454"/>
              <a:gd name="T46" fmla="*/ 438 w 491"/>
              <a:gd name="T47" fmla="*/ 209 h 454"/>
              <a:gd name="T48" fmla="*/ 405 w 491"/>
              <a:gd name="T49" fmla="*/ 6 h 454"/>
              <a:gd name="T50" fmla="*/ 392 w 491"/>
              <a:gd name="T51" fmla="*/ 11 h 454"/>
              <a:gd name="T52" fmla="*/ 483 w 491"/>
              <a:gd name="T53" fmla="*/ 228 h 454"/>
              <a:gd name="T54" fmla="*/ 490 w 491"/>
              <a:gd name="T55" fmla="*/ 218 h 454"/>
              <a:gd name="T56" fmla="*/ 250 w 491"/>
              <a:gd name="T57" fmla="*/ 298 h 454"/>
              <a:gd name="T58" fmla="*/ 179 w 491"/>
              <a:gd name="T59" fmla="*/ 327 h 454"/>
              <a:gd name="T60" fmla="*/ 96 w 491"/>
              <a:gd name="T61" fmla="*/ 442 h 454"/>
              <a:gd name="T62" fmla="*/ 101 w 491"/>
              <a:gd name="T63" fmla="*/ 454 h 454"/>
              <a:gd name="T64" fmla="*/ 189 w 491"/>
              <a:gd name="T65" fmla="*/ 355 h 454"/>
              <a:gd name="T66" fmla="*/ 221 w 491"/>
              <a:gd name="T67" fmla="*/ 447 h 454"/>
              <a:gd name="T68" fmla="*/ 236 w 491"/>
              <a:gd name="T69" fmla="*/ 447 h 454"/>
              <a:gd name="T70" fmla="*/ 268 w 491"/>
              <a:gd name="T71" fmla="*/ 355 h 454"/>
              <a:gd name="T72" fmla="*/ 356 w 491"/>
              <a:gd name="T73" fmla="*/ 454 h 454"/>
              <a:gd name="T74" fmla="*/ 361 w 491"/>
              <a:gd name="T75" fmla="*/ 442 h 454"/>
              <a:gd name="T76" fmla="*/ 278 w 491"/>
              <a:gd name="T77" fmla="*/ 328 h 454"/>
              <a:gd name="T78" fmla="*/ 264 w 491"/>
              <a:gd name="T79" fmla="*/ 341 h 454"/>
              <a:gd name="T80" fmla="*/ 193 w 491"/>
              <a:gd name="T81" fmla="*/ 327 h 454"/>
              <a:gd name="T82" fmla="*/ 250 w 491"/>
              <a:gd name="T83" fmla="*/ 312 h 454"/>
              <a:gd name="T84" fmla="*/ 264 w 491"/>
              <a:gd name="T85" fmla="*/ 341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91" h="454">
                <a:moveTo>
                  <a:pt x="384" y="34"/>
                </a:moveTo>
                <a:cubicBezTo>
                  <a:pt x="383" y="32"/>
                  <a:pt x="381" y="31"/>
                  <a:pt x="380" y="30"/>
                </a:cubicBezTo>
                <a:cubicBezTo>
                  <a:pt x="378" y="29"/>
                  <a:pt x="376" y="29"/>
                  <a:pt x="374" y="30"/>
                </a:cubicBezTo>
                <a:cubicBezTo>
                  <a:pt x="205" y="119"/>
                  <a:pt x="205" y="119"/>
                  <a:pt x="205" y="119"/>
                </a:cubicBezTo>
                <a:cubicBezTo>
                  <a:pt x="202" y="121"/>
                  <a:pt x="201" y="125"/>
                  <a:pt x="202" y="128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105" y="192"/>
                  <a:pt x="104" y="196"/>
                  <a:pt x="105" y="199"/>
                </a:cubicBezTo>
                <a:cubicBezTo>
                  <a:pt x="108" y="207"/>
                  <a:pt x="108" y="207"/>
                  <a:pt x="108" y="207"/>
                </a:cubicBezTo>
                <a:cubicBezTo>
                  <a:pt x="5" y="256"/>
                  <a:pt x="5" y="256"/>
                  <a:pt x="5" y="256"/>
                </a:cubicBezTo>
                <a:cubicBezTo>
                  <a:pt x="2" y="258"/>
                  <a:pt x="0" y="262"/>
                  <a:pt x="1" y="266"/>
                </a:cubicBezTo>
                <a:cubicBezTo>
                  <a:pt x="23" y="317"/>
                  <a:pt x="23" y="317"/>
                  <a:pt x="23" y="317"/>
                </a:cubicBezTo>
                <a:cubicBezTo>
                  <a:pt x="24" y="319"/>
                  <a:pt x="26" y="321"/>
                  <a:pt x="29" y="321"/>
                </a:cubicBezTo>
                <a:cubicBezTo>
                  <a:pt x="30" y="321"/>
                  <a:pt x="31" y="321"/>
                  <a:pt x="32" y="321"/>
                </a:cubicBezTo>
                <a:cubicBezTo>
                  <a:pt x="139" y="282"/>
                  <a:pt x="139" y="282"/>
                  <a:pt x="139" y="282"/>
                </a:cubicBezTo>
                <a:cubicBezTo>
                  <a:pt x="143" y="290"/>
                  <a:pt x="143" y="290"/>
                  <a:pt x="143" y="290"/>
                </a:cubicBezTo>
                <a:cubicBezTo>
                  <a:pt x="144" y="293"/>
                  <a:pt x="146" y="294"/>
                  <a:pt x="149" y="294"/>
                </a:cubicBezTo>
                <a:cubicBezTo>
                  <a:pt x="150" y="294"/>
                  <a:pt x="151" y="294"/>
                  <a:pt x="151" y="294"/>
                </a:cubicBezTo>
                <a:cubicBezTo>
                  <a:pt x="254" y="265"/>
                  <a:pt x="254" y="265"/>
                  <a:pt x="254" y="265"/>
                </a:cubicBezTo>
                <a:cubicBezTo>
                  <a:pt x="257" y="273"/>
                  <a:pt x="257" y="273"/>
                  <a:pt x="257" y="273"/>
                </a:cubicBezTo>
                <a:cubicBezTo>
                  <a:pt x="258" y="275"/>
                  <a:pt x="261" y="277"/>
                  <a:pt x="264" y="277"/>
                </a:cubicBezTo>
                <a:cubicBezTo>
                  <a:pt x="265" y="277"/>
                  <a:pt x="265" y="277"/>
                  <a:pt x="266" y="277"/>
                </a:cubicBezTo>
                <a:cubicBezTo>
                  <a:pt x="450" y="220"/>
                  <a:pt x="450" y="220"/>
                  <a:pt x="450" y="220"/>
                </a:cubicBezTo>
                <a:cubicBezTo>
                  <a:pt x="452" y="220"/>
                  <a:pt x="453" y="218"/>
                  <a:pt x="454" y="216"/>
                </a:cubicBezTo>
                <a:cubicBezTo>
                  <a:pt x="455" y="215"/>
                  <a:pt x="455" y="213"/>
                  <a:pt x="454" y="211"/>
                </a:cubicBezTo>
                <a:cubicBezTo>
                  <a:pt x="384" y="34"/>
                  <a:pt x="384" y="34"/>
                  <a:pt x="384" y="34"/>
                </a:cubicBezTo>
                <a:close/>
                <a:moveTo>
                  <a:pt x="33" y="305"/>
                </a:moveTo>
                <a:cubicBezTo>
                  <a:pt x="17" y="266"/>
                  <a:pt x="17" y="266"/>
                  <a:pt x="17" y="266"/>
                </a:cubicBezTo>
                <a:cubicBezTo>
                  <a:pt x="114" y="220"/>
                  <a:pt x="114" y="220"/>
                  <a:pt x="114" y="220"/>
                </a:cubicBezTo>
                <a:cubicBezTo>
                  <a:pt x="134" y="269"/>
                  <a:pt x="134" y="269"/>
                  <a:pt x="134" y="269"/>
                </a:cubicBezTo>
                <a:lnTo>
                  <a:pt x="33" y="305"/>
                </a:lnTo>
                <a:close/>
                <a:moveTo>
                  <a:pt x="153" y="279"/>
                </a:moveTo>
                <a:cubicBezTo>
                  <a:pt x="150" y="271"/>
                  <a:pt x="150" y="271"/>
                  <a:pt x="150" y="271"/>
                </a:cubicBezTo>
                <a:cubicBezTo>
                  <a:pt x="150" y="271"/>
                  <a:pt x="150" y="271"/>
                  <a:pt x="150" y="271"/>
                </a:cubicBezTo>
                <a:cubicBezTo>
                  <a:pt x="124" y="208"/>
                  <a:pt x="124" y="208"/>
                  <a:pt x="124" y="208"/>
                </a:cubicBezTo>
                <a:cubicBezTo>
                  <a:pt x="124" y="208"/>
                  <a:pt x="124" y="208"/>
                  <a:pt x="124" y="208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44" y="237"/>
                  <a:pt x="244" y="237"/>
                  <a:pt x="244" y="237"/>
                </a:cubicBezTo>
                <a:cubicBezTo>
                  <a:pt x="249" y="251"/>
                  <a:pt x="249" y="251"/>
                  <a:pt x="249" y="251"/>
                </a:cubicBezTo>
                <a:lnTo>
                  <a:pt x="153" y="279"/>
                </a:lnTo>
                <a:close/>
                <a:moveTo>
                  <a:pt x="268" y="261"/>
                </a:moveTo>
                <a:cubicBezTo>
                  <a:pt x="265" y="254"/>
                  <a:pt x="265" y="254"/>
                  <a:pt x="265" y="254"/>
                </a:cubicBezTo>
                <a:cubicBezTo>
                  <a:pt x="265" y="254"/>
                  <a:pt x="265" y="253"/>
                  <a:pt x="265" y="253"/>
                </a:cubicBezTo>
                <a:cubicBezTo>
                  <a:pt x="256" y="231"/>
                  <a:pt x="256" y="231"/>
                  <a:pt x="256" y="231"/>
                </a:cubicBezTo>
                <a:cubicBezTo>
                  <a:pt x="217" y="129"/>
                  <a:pt x="217" y="129"/>
                  <a:pt x="217" y="129"/>
                </a:cubicBezTo>
                <a:cubicBezTo>
                  <a:pt x="373" y="46"/>
                  <a:pt x="373" y="46"/>
                  <a:pt x="373" y="46"/>
                </a:cubicBezTo>
                <a:cubicBezTo>
                  <a:pt x="438" y="209"/>
                  <a:pt x="438" y="209"/>
                  <a:pt x="438" y="209"/>
                </a:cubicBezTo>
                <a:lnTo>
                  <a:pt x="268" y="261"/>
                </a:lnTo>
                <a:close/>
                <a:moveTo>
                  <a:pt x="405" y="6"/>
                </a:moveTo>
                <a:cubicBezTo>
                  <a:pt x="403" y="2"/>
                  <a:pt x="399" y="0"/>
                  <a:pt x="396" y="2"/>
                </a:cubicBezTo>
                <a:cubicBezTo>
                  <a:pt x="392" y="3"/>
                  <a:pt x="390" y="7"/>
                  <a:pt x="392" y="11"/>
                </a:cubicBezTo>
                <a:cubicBezTo>
                  <a:pt x="477" y="223"/>
                  <a:pt x="477" y="223"/>
                  <a:pt x="477" y="223"/>
                </a:cubicBezTo>
                <a:cubicBezTo>
                  <a:pt x="478" y="226"/>
                  <a:pt x="480" y="228"/>
                  <a:pt x="483" y="228"/>
                </a:cubicBezTo>
                <a:cubicBezTo>
                  <a:pt x="484" y="228"/>
                  <a:pt x="485" y="227"/>
                  <a:pt x="486" y="227"/>
                </a:cubicBezTo>
                <a:cubicBezTo>
                  <a:pt x="489" y="226"/>
                  <a:pt x="491" y="221"/>
                  <a:pt x="490" y="218"/>
                </a:cubicBezTo>
                <a:cubicBezTo>
                  <a:pt x="405" y="6"/>
                  <a:pt x="405" y="6"/>
                  <a:pt x="405" y="6"/>
                </a:cubicBezTo>
                <a:close/>
                <a:moveTo>
                  <a:pt x="250" y="298"/>
                </a:moveTo>
                <a:cubicBezTo>
                  <a:pt x="207" y="298"/>
                  <a:pt x="207" y="298"/>
                  <a:pt x="207" y="298"/>
                </a:cubicBezTo>
                <a:cubicBezTo>
                  <a:pt x="191" y="298"/>
                  <a:pt x="179" y="311"/>
                  <a:pt x="179" y="327"/>
                </a:cubicBezTo>
                <a:cubicBezTo>
                  <a:pt x="179" y="345"/>
                  <a:pt x="179" y="345"/>
                  <a:pt x="179" y="345"/>
                </a:cubicBezTo>
                <a:cubicBezTo>
                  <a:pt x="96" y="442"/>
                  <a:pt x="96" y="442"/>
                  <a:pt x="96" y="442"/>
                </a:cubicBezTo>
                <a:cubicBezTo>
                  <a:pt x="93" y="445"/>
                  <a:pt x="94" y="450"/>
                  <a:pt x="96" y="452"/>
                </a:cubicBezTo>
                <a:cubicBezTo>
                  <a:pt x="98" y="453"/>
                  <a:pt x="99" y="454"/>
                  <a:pt x="101" y="454"/>
                </a:cubicBezTo>
                <a:cubicBezTo>
                  <a:pt x="103" y="454"/>
                  <a:pt x="105" y="453"/>
                  <a:pt x="106" y="452"/>
                </a:cubicBezTo>
                <a:cubicBezTo>
                  <a:pt x="189" y="355"/>
                  <a:pt x="189" y="355"/>
                  <a:pt x="189" y="355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221" y="447"/>
                  <a:pt x="221" y="447"/>
                  <a:pt x="221" y="447"/>
                </a:cubicBezTo>
                <a:cubicBezTo>
                  <a:pt x="221" y="451"/>
                  <a:pt x="225" y="454"/>
                  <a:pt x="228" y="454"/>
                </a:cubicBezTo>
                <a:cubicBezTo>
                  <a:pt x="232" y="454"/>
                  <a:pt x="236" y="451"/>
                  <a:pt x="236" y="447"/>
                </a:cubicBezTo>
                <a:cubicBezTo>
                  <a:pt x="236" y="355"/>
                  <a:pt x="236" y="355"/>
                  <a:pt x="236" y="355"/>
                </a:cubicBezTo>
                <a:cubicBezTo>
                  <a:pt x="268" y="355"/>
                  <a:pt x="268" y="355"/>
                  <a:pt x="268" y="355"/>
                </a:cubicBezTo>
                <a:cubicBezTo>
                  <a:pt x="350" y="452"/>
                  <a:pt x="350" y="452"/>
                  <a:pt x="350" y="452"/>
                </a:cubicBezTo>
                <a:cubicBezTo>
                  <a:pt x="352" y="453"/>
                  <a:pt x="354" y="454"/>
                  <a:pt x="356" y="454"/>
                </a:cubicBezTo>
                <a:cubicBezTo>
                  <a:pt x="357" y="454"/>
                  <a:pt x="359" y="453"/>
                  <a:pt x="360" y="452"/>
                </a:cubicBezTo>
                <a:cubicBezTo>
                  <a:pt x="363" y="450"/>
                  <a:pt x="364" y="445"/>
                  <a:pt x="361" y="442"/>
                </a:cubicBezTo>
                <a:cubicBezTo>
                  <a:pt x="278" y="345"/>
                  <a:pt x="278" y="345"/>
                  <a:pt x="278" y="345"/>
                </a:cubicBezTo>
                <a:cubicBezTo>
                  <a:pt x="278" y="328"/>
                  <a:pt x="278" y="328"/>
                  <a:pt x="278" y="328"/>
                </a:cubicBezTo>
                <a:cubicBezTo>
                  <a:pt x="278" y="311"/>
                  <a:pt x="266" y="298"/>
                  <a:pt x="250" y="298"/>
                </a:cubicBezTo>
                <a:close/>
                <a:moveTo>
                  <a:pt x="264" y="341"/>
                </a:moveTo>
                <a:cubicBezTo>
                  <a:pt x="193" y="341"/>
                  <a:pt x="193" y="341"/>
                  <a:pt x="193" y="341"/>
                </a:cubicBezTo>
                <a:cubicBezTo>
                  <a:pt x="193" y="327"/>
                  <a:pt x="193" y="327"/>
                  <a:pt x="193" y="327"/>
                </a:cubicBezTo>
                <a:cubicBezTo>
                  <a:pt x="193" y="318"/>
                  <a:pt x="199" y="312"/>
                  <a:pt x="207" y="312"/>
                </a:cubicBezTo>
                <a:cubicBezTo>
                  <a:pt x="250" y="312"/>
                  <a:pt x="250" y="312"/>
                  <a:pt x="250" y="312"/>
                </a:cubicBezTo>
                <a:cubicBezTo>
                  <a:pt x="258" y="312"/>
                  <a:pt x="264" y="319"/>
                  <a:pt x="264" y="328"/>
                </a:cubicBezTo>
                <a:lnTo>
                  <a:pt x="264" y="34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244600" y="2352675"/>
            <a:ext cx="9702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000"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以漸進式分析探索關聯規則</a:t>
            </a:r>
            <a:r>
              <a:rPr lang="zh-TW" altLang="en-US" sz="2000"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，</a:t>
            </a:r>
            <a:r>
              <a:rPr lang="zh-TW" altLang="en-US" sz="2000"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透過設置類屬性，使</a:t>
            </a:r>
            <a:r>
              <a:rPr lang="zh-TW" altLang="en-US" sz="2000">
                <a:latin typeface="微軟正黑體" panose="020B0604030504040204" charset="-120"/>
                <a:ea typeface="微軟正黑體" panose="020B0604030504040204" charset="-120"/>
              </a:rPr>
              <a:t>推出的結果中只含希望的屬性</a:t>
            </a:r>
            <a:endParaRPr lang="zh-TW" altLang="en-US" sz="2000"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299" r="5468"/>
          <a:stretch>
            <a:fillRect/>
          </a:stretch>
        </p:blipFill>
        <p:spPr>
          <a:xfrm>
            <a:off x="2729865" y="2837180"/>
            <a:ext cx="5525135" cy="3826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17181" y="2690518"/>
            <a:ext cx="3957637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THANKS!</a:t>
            </a:r>
            <a:endParaRPr lang="zh-CN" altLang="en-US" sz="60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9124780" y="258587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0051851" y="0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58803" y="5680677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9898719" y="1259639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626104" y="5343091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199768" y="4512362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033574" y="1599715"/>
            <a:ext cx="429811" cy="42981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727092" y="5343091"/>
            <a:ext cx="833012" cy="833012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355930" y="106585"/>
            <a:ext cx="540348" cy="540348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408128" y="4739129"/>
            <a:ext cx="603962" cy="603962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86308" y="1062297"/>
            <a:ext cx="855406" cy="855406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070669" y="5256032"/>
            <a:ext cx="424645" cy="424645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84935" y="2212292"/>
            <a:ext cx="583277" cy="583277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688212" y="3906117"/>
            <a:ext cx="382457" cy="382457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73930" y="1677799"/>
            <a:ext cx="675400" cy="675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7267" y="609600"/>
            <a:ext cx="3730770" cy="781050"/>
            <a:chOff x="3725790" y="847725"/>
            <a:chExt cx="3730770" cy="781050"/>
          </a:xfrm>
        </p:grpSpPr>
        <p:grpSp>
          <p:nvGrpSpPr>
            <p:cNvPr id="9" name="组合 8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直角三角形 14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直角三角形 12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CN" sz="3600" spc="3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目錄</a:t>
              </a:r>
              <a:endParaRPr lang="zh-TW" altLang="zh-CN" sz="3600" spc="3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2422402" y="1698750"/>
            <a:ext cx="4000500" cy="685800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專題介紹</a:t>
            </a:r>
            <a:endParaRPr lang="zh-TW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441452" y="2564216"/>
            <a:ext cx="4000500" cy="685800"/>
          </a:xfrm>
          <a:prstGeom prst="round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專題成果</a:t>
            </a:r>
            <a:endParaRPr lang="zh-TW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485557" y="2574616"/>
            <a:ext cx="675400" cy="675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9191625" y="0"/>
            <a:ext cx="3000375" cy="68580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234640" y="1300389"/>
            <a:ext cx="3765984" cy="3765984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43442" y="2768636"/>
            <a:ext cx="3505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sz="4800" b="1" spc="3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專題介紹</a:t>
            </a:r>
            <a:endParaRPr lang="zh-TW" altLang="zh-CN" sz="4800" b="1" spc="3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242576" y="4655620"/>
            <a:ext cx="200025" cy="2529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782642" y="3874881"/>
            <a:ext cx="517947" cy="5179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205041" y="3609774"/>
            <a:ext cx="644545" cy="6445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81884" y="2530507"/>
            <a:ext cx="213466" cy="2134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883116" y="2598274"/>
            <a:ext cx="474961" cy="4749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00589" y="2020073"/>
            <a:ext cx="356604" cy="356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137954" y="3276438"/>
            <a:ext cx="221243" cy="22124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802212" y="1379924"/>
            <a:ext cx="640149" cy="6401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483463" y="5060666"/>
            <a:ext cx="317090" cy="3170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 flipV="1">
            <a:off x="7213620" y="4407605"/>
            <a:ext cx="316732" cy="3416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958781" y="2297971"/>
            <a:ext cx="232696" cy="232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439363" y="3764548"/>
            <a:ext cx="830253" cy="8302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625071" y="990980"/>
            <a:ext cx="232696" cy="232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336993" y="3591836"/>
            <a:ext cx="415127" cy="41512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9252339" y="4908546"/>
            <a:ext cx="486249" cy="4862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6765301" y="258587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7692372" y="0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3351896" y="5229957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7191637" y="1455649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4419197" y="4892371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3992861" y="4061642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219653" y="588805"/>
            <a:ext cx="52674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CN" sz="4000" b="1" spc="300" dirty="0">
                <a:solidFill>
                  <a:srgbClr val="2E75B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系統架構</a:t>
            </a:r>
            <a:endParaRPr lang="zh-TW" altLang="zh-CN" sz="4000" b="1" spc="300" dirty="0">
              <a:solidFill>
                <a:srgbClr val="2E75B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208468" y="-355428"/>
            <a:ext cx="3073915" cy="2298260"/>
            <a:chOff x="1514195" y="209550"/>
            <a:chExt cx="3073915" cy="2298260"/>
          </a:xfrm>
        </p:grpSpPr>
        <p:sp>
          <p:nvSpPr>
            <p:cNvPr id="6" name="椭圆 5"/>
            <p:cNvSpPr/>
            <p:nvPr/>
          </p:nvSpPr>
          <p:spPr>
            <a:xfrm>
              <a:off x="2299587" y="666750"/>
              <a:ext cx="1600200" cy="1600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3330810" y="3308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959460" y="2095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720244" y="15934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514195" y="20506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811402" y="6667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992616" y="19310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155"/>
          <p:cNvSpPr>
            <a:spLocks noChangeArrowheads="1"/>
          </p:cNvSpPr>
          <p:nvPr/>
        </p:nvSpPr>
        <p:spPr bwMode="auto">
          <a:xfrm>
            <a:off x="97710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Oval 156"/>
          <p:cNvSpPr>
            <a:spLocks noChangeArrowheads="1"/>
          </p:cNvSpPr>
          <p:nvPr/>
        </p:nvSpPr>
        <p:spPr bwMode="auto">
          <a:xfrm>
            <a:off x="96567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632005" y="2147284"/>
            <a:ext cx="4420503" cy="1122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4986122" y="2043746"/>
            <a:ext cx="6720451" cy="346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2260223" y="256850"/>
            <a:ext cx="1179467" cy="1192139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圖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0" y="2235200"/>
            <a:ext cx="6115050" cy="4956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219653" y="588805"/>
            <a:ext cx="52674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CN" sz="4000" b="1" spc="300" dirty="0">
                <a:solidFill>
                  <a:srgbClr val="2E75B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關鍵技術</a:t>
            </a:r>
            <a:endParaRPr lang="zh-TW" altLang="zh-CN" sz="4000" b="1" spc="300" dirty="0">
              <a:solidFill>
                <a:srgbClr val="2E75B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208468" y="-355428"/>
            <a:ext cx="3073915" cy="2298260"/>
            <a:chOff x="1514195" y="209550"/>
            <a:chExt cx="3073915" cy="2298260"/>
          </a:xfrm>
        </p:grpSpPr>
        <p:sp>
          <p:nvSpPr>
            <p:cNvPr id="6" name="椭圆 5"/>
            <p:cNvSpPr/>
            <p:nvPr/>
          </p:nvSpPr>
          <p:spPr>
            <a:xfrm>
              <a:off x="2299587" y="666750"/>
              <a:ext cx="1600200" cy="1600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3330810" y="3308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959460" y="2095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720244" y="15934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514195" y="20506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811402" y="6667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992616" y="19310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155"/>
          <p:cNvSpPr>
            <a:spLocks noChangeArrowheads="1"/>
          </p:cNvSpPr>
          <p:nvPr/>
        </p:nvSpPr>
        <p:spPr bwMode="auto">
          <a:xfrm>
            <a:off x="97710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Oval 156"/>
          <p:cNvSpPr>
            <a:spLocks noChangeArrowheads="1"/>
          </p:cNvSpPr>
          <p:nvPr/>
        </p:nvSpPr>
        <p:spPr bwMode="auto">
          <a:xfrm>
            <a:off x="96567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632005" y="2147284"/>
            <a:ext cx="4420503" cy="1122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4986122" y="2043746"/>
            <a:ext cx="6720451" cy="346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288"/>
          <p:cNvSpPr>
            <a:spLocks noEditPoints="1"/>
          </p:cNvSpPr>
          <p:nvPr/>
        </p:nvSpPr>
        <p:spPr bwMode="auto">
          <a:xfrm>
            <a:off x="2212851" y="398877"/>
            <a:ext cx="1126363" cy="1127295"/>
          </a:xfrm>
          <a:custGeom>
            <a:avLst/>
            <a:gdLst>
              <a:gd name="T0" fmla="*/ 392 w 512"/>
              <a:gd name="T1" fmla="*/ 0 h 512"/>
              <a:gd name="T2" fmla="*/ 120 w 512"/>
              <a:gd name="T3" fmla="*/ 0 h 512"/>
              <a:gd name="T4" fmla="*/ 0 w 512"/>
              <a:gd name="T5" fmla="*/ 120 h 512"/>
              <a:gd name="T6" fmla="*/ 120 w 512"/>
              <a:gd name="T7" fmla="*/ 240 h 512"/>
              <a:gd name="T8" fmla="*/ 142 w 512"/>
              <a:gd name="T9" fmla="*/ 240 h 512"/>
              <a:gd name="T10" fmla="*/ 240 w 512"/>
              <a:gd name="T11" fmla="*/ 287 h 512"/>
              <a:gd name="T12" fmla="*/ 240 w 512"/>
              <a:gd name="T13" fmla="*/ 448 h 512"/>
              <a:gd name="T14" fmla="*/ 192 w 512"/>
              <a:gd name="T15" fmla="*/ 448 h 512"/>
              <a:gd name="T16" fmla="*/ 128 w 512"/>
              <a:gd name="T17" fmla="*/ 512 h 512"/>
              <a:gd name="T18" fmla="*/ 384 w 512"/>
              <a:gd name="T19" fmla="*/ 512 h 512"/>
              <a:gd name="T20" fmla="*/ 320 w 512"/>
              <a:gd name="T21" fmla="*/ 448 h 512"/>
              <a:gd name="T22" fmla="*/ 272 w 512"/>
              <a:gd name="T23" fmla="*/ 448 h 512"/>
              <a:gd name="T24" fmla="*/ 272 w 512"/>
              <a:gd name="T25" fmla="*/ 287 h 512"/>
              <a:gd name="T26" fmla="*/ 370 w 512"/>
              <a:gd name="T27" fmla="*/ 240 h 512"/>
              <a:gd name="T28" fmla="*/ 392 w 512"/>
              <a:gd name="T29" fmla="*/ 240 h 512"/>
              <a:gd name="T30" fmla="*/ 512 w 512"/>
              <a:gd name="T31" fmla="*/ 120 h 512"/>
              <a:gd name="T32" fmla="*/ 392 w 512"/>
              <a:gd name="T33" fmla="*/ 0 h 512"/>
              <a:gd name="T34" fmla="*/ 32 w 512"/>
              <a:gd name="T35" fmla="*/ 120 h 512"/>
              <a:gd name="T36" fmla="*/ 96 w 512"/>
              <a:gd name="T37" fmla="*/ 36 h 512"/>
              <a:gd name="T38" fmla="*/ 96 w 512"/>
              <a:gd name="T39" fmla="*/ 128 h 512"/>
              <a:gd name="T40" fmla="*/ 117 w 512"/>
              <a:gd name="T41" fmla="*/ 208 h 512"/>
              <a:gd name="T42" fmla="*/ 32 w 512"/>
              <a:gd name="T43" fmla="*/ 120 h 512"/>
              <a:gd name="T44" fmla="*/ 395 w 512"/>
              <a:gd name="T45" fmla="*/ 208 h 512"/>
              <a:gd name="T46" fmla="*/ 416 w 512"/>
              <a:gd name="T47" fmla="*/ 128 h 512"/>
              <a:gd name="T48" fmla="*/ 416 w 512"/>
              <a:gd name="T49" fmla="*/ 36 h 512"/>
              <a:gd name="T50" fmla="*/ 480 w 512"/>
              <a:gd name="T51" fmla="*/ 120 h 512"/>
              <a:gd name="T52" fmla="*/ 395 w 512"/>
              <a:gd name="T53" fmla="*/ 20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2" h="512">
                <a:moveTo>
                  <a:pt x="392" y="0"/>
                </a:moveTo>
                <a:cubicBezTo>
                  <a:pt x="120" y="0"/>
                  <a:pt x="120" y="0"/>
                  <a:pt x="120" y="0"/>
                </a:cubicBez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42" y="240"/>
                  <a:pt x="142" y="240"/>
                  <a:pt x="142" y="240"/>
                </a:cubicBezTo>
                <a:cubicBezTo>
                  <a:pt x="167" y="266"/>
                  <a:pt x="202" y="283"/>
                  <a:pt x="240" y="287"/>
                </a:cubicBezTo>
                <a:cubicBezTo>
                  <a:pt x="240" y="448"/>
                  <a:pt x="240" y="448"/>
                  <a:pt x="240" y="448"/>
                </a:cubicBezTo>
                <a:cubicBezTo>
                  <a:pt x="192" y="448"/>
                  <a:pt x="192" y="448"/>
                  <a:pt x="192" y="448"/>
                </a:cubicBezTo>
                <a:cubicBezTo>
                  <a:pt x="128" y="512"/>
                  <a:pt x="128" y="512"/>
                  <a:pt x="128" y="512"/>
                </a:cubicBezTo>
                <a:cubicBezTo>
                  <a:pt x="384" y="512"/>
                  <a:pt x="384" y="512"/>
                  <a:pt x="384" y="512"/>
                </a:cubicBezTo>
                <a:cubicBezTo>
                  <a:pt x="320" y="448"/>
                  <a:pt x="320" y="448"/>
                  <a:pt x="320" y="448"/>
                </a:cubicBezTo>
                <a:cubicBezTo>
                  <a:pt x="272" y="448"/>
                  <a:pt x="272" y="448"/>
                  <a:pt x="272" y="448"/>
                </a:cubicBezTo>
                <a:cubicBezTo>
                  <a:pt x="272" y="287"/>
                  <a:pt x="272" y="287"/>
                  <a:pt x="272" y="287"/>
                </a:cubicBezTo>
                <a:cubicBezTo>
                  <a:pt x="310" y="283"/>
                  <a:pt x="345" y="266"/>
                  <a:pt x="370" y="240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458" y="240"/>
                  <a:pt x="512" y="186"/>
                  <a:pt x="512" y="120"/>
                </a:cubicBezTo>
                <a:cubicBezTo>
                  <a:pt x="512" y="54"/>
                  <a:pt x="458" y="0"/>
                  <a:pt x="392" y="0"/>
                </a:cubicBezTo>
                <a:close/>
                <a:moveTo>
                  <a:pt x="32" y="120"/>
                </a:moveTo>
                <a:cubicBezTo>
                  <a:pt x="32" y="80"/>
                  <a:pt x="59" y="46"/>
                  <a:pt x="96" y="36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96" y="157"/>
                  <a:pt x="104" y="184"/>
                  <a:pt x="117" y="208"/>
                </a:cubicBezTo>
                <a:cubicBezTo>
                  <a:pt x="70" y="206"/>
                  <a:pt x="32" y="168"/>
                  <a:pt x="32" y="120"/>
                </a:cubicBezTo>
                <a:close/>
                <a:moveTo>
                  <a:pt x="395" y="208"/>
                </a:moveTo>
                <a:cubicBezTo>
                  <a:pt x="408" y="184"/>
                  <a:pt x="416" y="157"/>
                  <a:pt x="416" y="128"/>
                </a:cubicBezTo>
                <a:cubicBezTo>
                  <a:pt x="416" y="36"/>
                  <a:pt x="416" y="36"/>
                  <a:pt x="416" y="36"/>
                </a:cubicBezTo>
                <a:cubicBezTo>
                  <a:pt x="453" y="46"/>
                  <a:pt x="480" y="80"/>
                  <a:pt x="480" y="120"/>
                </a:cubicBezTo>
                <a:cubicBezTo>
                  <a:pt x="480" y="168"/>
                  <a:pt x="442" y="206"/>
                  <a:pt x="395" y="2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40"/>
          <p:cNvSpPr/>
          <p:nvPr/>
        </p:nvSpPr>
        <p:spPr bwMode="auto">
          <a:xfrm>
            <a:off x="7814261" y="2749938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20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20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20" y="412"/>
                  <a:pt x="1020" y="412"/>
                  <a:pt x="1020" y="412"/>
                </a:cubicBez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lnTo>
                  <a:pt x="1149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9" name="Freeform 41"/>
          <p:cNvSpPr>
            <a:spLocks noEditPoints="1"/>
          </p:cNvSpPr>
          <p:nvPr/>
        </p:nvSpPr>
        <p:spPr bwMode="auto">
          <a:xfrm>
            <a:off x="7814261" y="2749938"/>
            <a:ext cx="2722124" cy="2444498"/>
          </a:xfrm>
          <a:custGeom>
            <a:avLst/>
            <a:gdLst>
              <a:gd name="T0" fmla="*/ 1020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20 w 1149"/>
              <a:gd name="T9" fmla="*/ 618 h 1030"/>
              <a:gd name="T10" fmla="*/ 1149 w 1149"/>
              <a:gd name="T11" fmla="*/ 515 h 1030"/>
              <a:gd name="T12" fmla="*/ 1020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20" y="412"/>
                </a:move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20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6BBFB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42"/>
          <p:cNvSpPr/>
          <p:nvPr/>
        </p:nvSpPr>
        <p:spPr bwMode="auto">
          <a:xfrm>
            <a:off x="5772955" y="2749938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19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19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lnTo>
                  <a:pt x="1149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reeform 43"/>
          <p:cNvSpPr>
            <a:spLocks noEditPoints="1"/>
          </p:cNvSpPr>
          <p:nvPr/>
        </p:nvSpPr>
        <p:spPr bwMode="auto">
          <a:xfrm>
            <a:off x="5772955" y="2749938"/>
            <a:ext cx="2722124" cy="2444498"/>
          </a:xfrm>
          <a:custGeom>
            <a:avLst/>
            <a:gdLst>
              <a:gd name="T0" fmla="*/ 1019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19 w 1149"/>
              <a:gd name="T9" fmla="*/ 618 h 1030"/>
              <a:gd name="T10" fmla="*/ 1149 w 1149"/>
              <a:gd name="T11" fmla="*/ 515 h 1030"/>
              <a:gd name="T12" fmla="*/ 1019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19" y="412"/>
                </a:move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19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B4C7E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44"/>
          <p:cNvSpPr/>
          <p:nvPr/>
        </p:nvSpPr>
        <p:spPr bwMode="auto">
          <a:xfrm>
            <a:off x="3730498" y="2749938"/>
            <a:ext cx="2719821" cy="2444498"/>
          </a:xfrm>
          <a:custGeom>
            <a:avLst/>
            <a:gdLst>
              <a:gd name="T0" fmla="*/ 1148 w 1148"/>
              <a:gd name="T1" fmla="*/ 515 h 1030"/>
              <a:gd name="T2" fmla="*/ 1019 w 1148"/>
              <a:gd name="T3" fmla="*/ 412 h 1030"/>
              <a:gd name="T4" fmla="*/ 515 w 1148"/>
              <a:gd name="T5" fmla="*/ 0 h 1030"/>
              <a:gd name="T6" fmla="*/ 0 w 1148"/>
              <a:gd name="T7" fmla="*/ 515 h 1030"/>
              <a:gd name="T8" fmla="*/ 515 w 1148"/>
              <a:gd name="T9" fmla="*/ 1030 h 1030"/>
              <a:gd name="T10" fmla="*/ 1019 w 1148"/>
              <a:gd name="T11" fmla="*/ 618 h 1030"/>
              <a:gd name="T12" fmla="*/ 1148 w 1148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8" h="1030">
                <a:moveTo>
                  <a:pt x="1148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3" y="0"/>
                  <a:pt x="515" y="0"/>
                </a:cubicBezTo>
                <a:cubicBezTo>
                  <a:pt x="230" y="0"/>
                  <a:pt x="0" y="231"/>
                  <a:pt x="0" y="515"/>
                </a:cubicBezTo>
                <a:cubicBezTo>
                  <a:pt x="0" y="799"/>
                  <a:pt x="230" y="1030"/>
                  <a:pt x="515" y="1030"/>
                </a:cubicBezTo>
                <a:cubicBezTo>
                  <a:pt x="763" y="1030"/>
                  <a:pt x="971" y="853"/>
                  <a:pt x="1019" y="618"/>
                </a:cubicBezTo>
                <a:lnTo>
                  <a:pt x="1148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Freeform 45"/>
          <p:cNvSpPr>
            <a:spLocks noEditPoints="1"/>
          </p:cNvSpPr>
          <p:nvPr/>
        </p:nvSpPr>
        <p:spPr bwMode="auto">
          <a:xfrm>
            <a:off x="3730498" y="2749938"/>
            <a:ext cx="2719821" cy="2444498"/>
          </a:xfrm>
          <a:custGeom>
            <a:avLst/>
            <a:gdLst>
              <a:gd name="T0" fmla="*/ 1019 w 1148"/>
              <a:gd name="T1" fmla="*/ 412 h 1030"/>
              <a:gd name="T2" fmla="*/ 515 w 1148"/>
              <a:gd name="T3" fmla="*/ 0 h 1030"/>
              <a:gd name="T4" fmla="*/ 0 w 1148"/>
              <a:gd name="T5" fmla="*/ 515 h 1030"/>
              <a:gd name="T6" fmla="*/ 515 w 1148"/>
              <a:gd name="T7" fmla="*/ 1030 h 1030"/>
              <a:gd name="T8" fmla="*/ 1019 w 1148"/>
              <a:gd name="T9" fmla="*/ 618 h 1030"/>
              <a:gd name="T10" fmla="*/ 1148 w 1148"/>
              <a:gd name="T11" fmla="*/ 515 h 1030"/>
              <a:gd name="T12" fmla="*/ 1019 w 1148"/>
              <a:gd name="T13" fmla="*/ 412 h 1030"/>
              <a:gd name="T14" fmla="*/ 515 w 1148"/>
              <a:gd name="T15" fmla="*/ 979 h 1030"/>
              <a:gd name="T16" fmla="*/ 51 w 1148"/>
              <a:gd name="T17" fmla="*/ 515 h 1030"/>
              <a:gd name="T18" fmla="*/ 515 w 1148"/>
              <a:gd name="T19" fmla="*/ 51 h 1030"/>
              <a:gd name="T20" fmla="*/ 979 w 1148"/>
              <a:gd name="T21" fmla="*/ 515 h 1030"/>
              <a:gd name="T22" fmla="*/ 515 w 1148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8" h="1030">
                <a:moveTo>
                  <a:pt x="1019" y="412"/>
                </a:moveTo>
                <a:cubicBezTo>
                  <a:pt x="971" y="177"/>
                  <a:pt x="763" y="0"/>
                  <a:pt x="515" y="0"/>
                </a:cubicBezTo>
                <a:cubicBezTo>
                  <a:pt x="230" y="0"/>
                  <a:pt x="0" y="231"/>
                  <a:pt x="0" y="515"/>
                </a:cubicBezTo>
                <a:cubicBezTo>
                  <a:pt x="0" y="799"/>
                  <a:pt x="230" y="1030"/>
                  <a:pt x="515" y="1030"/>
                </a:cubicBezTo>
                <a:cubicBezTo>
                  <a:pt x="763" y="1030"/>
                  <a:pt x="971" y="853"/>
                  <a:pt x="1019" y="618"/>
                </a:cubicBezTo>
                <a:cubicBezTo>
                  <a:pt x="1148" y="515"/>
                  <a:pt x="1148" y="515"/>
                  <a:pt x="1148" y="515"/>
                </a:cubicBezTo>
                <a:lnTo>
                  <a:pt x="1019" y="412"/>
                </a:lnTo>
                <a:close/>
                <a:moveTo>
                  <a:pt x="515" y="979"/>
                </a:moveTo>
                <a:cubicBezTo>
                  <a:pt x="258" y="979"/>
                  <a:pt x="51" y="771"/>
                  <a:pt x="51" y="515"/>
                </a:cubicBezTo>
                <a:cubicBezTo>
                  <a:pt x="51" y="259"/>
                  <a:pt x="258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F26E2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46"/>
          <p:cNvSpPr/>
          <p:nvPr/>
        </p:nvSpPr>
        <p:spPr bwMode="auto">
          <a:xfrm>
            <a:off x="1686889" y="2749938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20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20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20" y="412"/>
                  <a:pt x="1020" y="412"/>
                  <a:pt x="1020" y="412"/>
                </a:cubicBez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lnTo>
                  <a:pt x="1149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Freeform 47"/>
          <p:cNvSpPr>
            <a:spLocks noEditPoints="1"/>
          </p:cNvSpPr>
          <p:nvPr/>
        </p:nvSpPr>
        <p:spPr bwMode="auto">
          <a:xfrm>
            <a:off x="1686889" y="2749938"/>
            <a:ext cx="2722124" cy="2444498"/>
          </a:xfrm>
          <a:custGeom>
            <a:avLst/>
            <a:gdLst>
              <a:gd name="T0" fmla="*/ 1020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20 w 1149"/>
              <a:gd name="T9" fmla="*/ 618 h 1030"/>
              <a:gd name="T10" fmla="*/ 1149 w 1149"/>
              <a:gd name="T11" fmla="*/ 515 h 1030"/>
              <a:gd name="T12" fmla="*/ 1020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20" y="412"/>
                </a:move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20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TextBox 462"/>
          <p:cNvSpPr txBox="1"/>
          <p:nvPr/>
        </p:nvSpPr>
        <p:spPr>
          <a:xfrm>
            <a:off x="1865047" y="5355305"/>
            <a:ext cx="2031319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一種用於建立網頁的標準標示語言。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038477" y="4019610"/>
            <a:ext cx="17827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html5</a:t>
            </a:r>
            <a:endParaRPr lang="en-US" altLang="zh-CN" sz="2000" b="1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TextBox 462"/>
          <p:cNvSpPr txBox="1"/>
          <p:nvPr/>
        </p:nvSpPr>
        <p:spPr>
          <a:xfrm>
            <a:off x="3991806" y="5355305"/>
            <a:ext cx="2031319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一種開源的通用電腦手稿語言，尤其適用於網路開發並可嵌入HTML中使用。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7" name="TextBox 462"/>
          <p:cNvSpPr txBox="1"/>
          <p:nvPr/>
        </p:nvSpPr>
        <p:spPr>
          <a:xfrm>
            <a:off x="6116318" y="5355305"/>
            <a:ext cx="2031319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一個開放原始碼的關聯式資料庫管理系統</a:t>
            </a:r>
            <a:r>
              <a:rPr lang="zh-TW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zh-TW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8" name="TextBox 462"/>
          <p:cNvSpPr txBox="1"/>
          <p:nvPr/>
        </p:nvSpPr>
        <p:spPr>
          <a:xfrm>
            <a:off x="8240830" y="5355305"/>
            <a:ext cx="2031319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用Java開發的數據挖掘常用軟體</a:t>
            </a:r>
            <a:r>
              <a:rPr lang="zh-TW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zh-TW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16015" y="4078262"/>
            <a:ext cx="17827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endParaRPr lang="en-US" altLang="zh-CN" sz="2000" b="1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 descr="php-00441489844a0103eae71ba2fe15244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8640" y="3370580"/>
            <a:ext cx="1297305" cy="648970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8284365" y="4158040"/>
            <a:ext cx="17827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weka</a:t>
            </a:r>
            <a:endParaRPr lang="en-US" altLang="zh-CN" sz="2000" b="1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 descr="1200px-HTML5_logo_and_wordmark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85" y="3202305"/>
            <a:ext cx="688975" cy="688975"/>
          </a:xfrm>
          <a:prstGeom prst="rect">
            <a:avLst/>
          </a:prstGeom>
        </p:spPr>
      </p:pic>
      <p:pic>
        <p:nvPicPr>
          <p:cNvPr id="5" name="圖片 4" descr="unnamed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2845" y="3312160"/>
            <a:ext cx="765810" cy="76581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409440" y="2289810"/>
            <a:ext cx="1309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000">
                <a:latin typeface="微軟正黑體" panose="020B0604030504040204" charset="-120"/>
                <a:ea typeface="微軟正黑體" panose="020B0604030504040204" charset="-120"/>
              </a:rPr>
              <a:t>網頁撰寫</a:t>
            </a:r>
            <a:endParaRPr lang="zh-TW" altLang="en-US" sz="2000"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591300" y="2289810"/>
            <a:ext cx="1012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000">
                <a:latin typeface="微軟正黑體" panose="020B0604030504040204" charset="-120"/>
                <a:ea typeface="微軟正黑體" panose="020B0604030504040204" charset="-120"/>
              </a:rPr>
              <a:t>資料庫</a:t>
            </a:r>
            <a:endParaRPr lang="zh-TW" altLang="en-US" sz="2000"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511540" y="2289810"/>
            <a:ext cx="1270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000">
                <a:latin typeface="微軟正黑體" panose="020B0604030504040204" charset="-120"/>
                <a:ea typeface="微軟正黑體" panose="020B0604030504040204" charset="-120"/>
              </a:rPr>
              <a:t>資料探勘</a:t>
            </a:r>
            <a:endParaRPr lang="zh-TW" altLang="en-US" sz="2000"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pic>
        <p:nvPicPr>
          <p:cNvPr id="7" name="圖片 6" descr="MariaDB_Logo.d8a208f0a889a8f0f0551b8391a065ea79c54f3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3370580"/>
            <a:ext cx="1735455" cy="893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9" name="直接连接符 58"/>
          <p:cNvCxnSpPr/>
          <p:nvPr/>
        </p:nvCxnSpPr>
        <p:spPr>
          <a:xfrm flipH="1">
            <a:off x="7999055" y="4136613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437152" y="5359816"/>
            <a:ext cx="129141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3562408" y="4154345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3562409" y="2782111"/>
            <a:ext cx="61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4718447" y="1247684"/>
            <a:ext cx="1041574" cy="262891"/>
            <a:chOff x="4470269" y="1661160"/>
            <a:chExt cx="1290451" cy="262890"/>
          </a:xfrm>
        </p:grpSpPr>
        <p:cxnSp>
          <p:nvCxnSpPr>
            <p:cNvPr id="75" name="直接连接符 74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6810928" y="2255064"/>
            <a:ext cx="1203960" cy="1051561"/>
            <a:chOff x="6842760" y="2637270"/>
            <a:chExt cx="1203960" cy="1051560"/>
          </a:xfrm>
          <a:solidFill>
            <a:schemeClr val="accent4">
              <a:lumMod val="50000"/>
            </a:schemeClr>
          </a:solidFill>
        </p:grpSpPr>
        <p:sp>
          <p:nvSpPr>
            <p:cNvPr id="78" name="六边形 77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rgbClr val="5D3A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9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702426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solidFill>
                    <a:srgbClr val="E7E7E7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4000" baseline="-3000" dirty="0">
                <a:solidFill>
                  <a:srgbClr val="E7E7E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494020" y="1496873"/>
            <a:ext cx="1203960" cy="1051563"/>
            <a:chOff x="5525852" y="1879080"/>
            <a:chExt cx="1203960" cy="1051560"/>
          </a:xfrm>
        </p:grpSpPr>
        <p:sp>
          <p:nvSpPr>
            <p:cNvPr id="81" name="六边形 80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9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686669" y="1989362"/>
              <a:ext cx="882327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795096" y="3610833"/>
            <a:ext cx="1203960" cy="1051563"/>
            <a:chOff x="6842760" y="4008870"/>
            <a:chExt cx="1203960" cy="1051560"/>
          </a:xfrm>
          <a:solidFill>
            <a:srgbClr val="00B0F0"/>
          </a:solidFill>
        </p:grpSpPr>
        <p:sp>
          <p:nvSpPr>
            <p:cNvPr id="91" name="六边形 90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9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6981635" y="4119152"/>
              <a:ext cx="926211" cy="76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4174405" y="3626666"/>
            <a:ext cx="1203960" cy="1051563"/>
            <a:chOff x="4206240" y="4008870"/>
            <a:chExt cx="1203960" cy="1051560"/>
          </a:xfrm>
          <a:solidFill>
            <a:srgbClr val="92D050"/>
          </a:solidFill>
        </p:grpSpPr>
        <p:sp>
          <p:nvSpPr>
            <p:cNvPr id="95" name="六边形 94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9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4397857" y="4119152"/>
              <a:ext cx="820725" cy="7630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>
                <a:lnSpc>
                  <a:spcPct val="120000"/>
                </a:lnSpc>
              </a:pPr>
              <a:r>
                <a:rPr lang="en-US" altLang="zh-CN" sz="4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4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174405" y="2255064"/>
            <a:ext cx="1203960" cy="1051561"/>
            <a:chOff x="4206240" y="2637270"/>
            <a:chExt cx="1203960" cy="1051560"/>
          </a:xfrm>
        </p:grpSpPr>
        <p:sp>
          <p:nvSpPr>
            <p:cNvPr id="112" name="六边形 111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rgbClr val="6BBF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9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4387743" y="2809107"/>
              <a:ext cx="820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solidFill>
                    <a:srgbClr val="E7E7E7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4000" baseline="-3000" dirty="0">
                <a:solidFill>
                  <a:srgbClr val="E7E7E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494020" y="4316869"/>
            <a:ext cx="1203960" cy="1051561"/>
            <a:chOff x="5525852" y="4683240"/>
            <a:chExt cx="1203960" cy="1051560"/>
          </a:xfrm>
          <a:solidFill>
            <a:srgbClr val="F26E22"/>
          </a:solidFill>
        </p:grpSpPr>
        <p:sp>
          <p:nvSpPr>
            <p:cNvPr id="115" name="六边形 114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9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5693281" y="4855077"/>
              <a:ext cx="820724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dirty="0">
                  <a:solidFill>
                    <a:srgbClr val="E7E7E7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4000" baseline="-3000" dirty="0">
                <a:solidFill>
                  <a:srgbClr val="E7E7E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7" name="矩形 116"/>
          <p:cNvSpPr/>
          <p:nvPr/>
        </p:nvSpPr>
        <p:spPr>
          <a:xfrm>
            <a:off x="3735550" y="1014186"/>
            <a:ext cx="943610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p>
            <a:pPr algn="r"/>
            <a:r>
              <a:rPr lang="zh-TW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火鍋店</a:t>
            </a:r>
            <a:endParaRPr lang="zh-TW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443463" y="2582902"/>
            <a:ext cx="2975610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p>
            <a:pPr algn="r"/>
            <a:r>
              <a:rPr lang="zh-TW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多桌合併結帳需事先告知</a:t>
            </a:r>
            <a:endParaRPr lang="zh-TW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8610658" y="1809477"/>
            <a:ext cx="2660650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p>
            <a:r>
              <a:rPr lang="zh-TW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服務員幫忙點餐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推薦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875182" y="3953640"/>
            <a:ext cx="2467610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p>
            <a:r>
              <a:rPr lang="zh-TW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分開結帳需事先告知</a:t>
            </a:r>
            <a:endParaRPr lang="zh-TW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 flipH="1">
            <a:off x="7742772" y="2006083"/>
            <a:ext cx="884112" cy="262891"/>
            <a:chOff x="4255294" y="1661160"/>
            <a:chExt cx="1505426" cy="262890"/>
          </a:xfrm>
        </p:grpSpPr>
        <p:cxnSp>
          <p:nvCxnSpPr>
            <p:cNvPr id="134" name="直接连接符 133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/>
          <p:cNvGrpSpPr/>
          <p:nvPr/>
        </p:nvGrpSpPr>
        <p:grpSpPr>
          <a:xfrm>
            <a:off x="5152478" y="2642958"/>
            <a:ext cx="1887055" cy="1592580"/>
            <a:chOff x="5927099" y="3207123"/>
            <a:chExt cx="1887055" cy="1592580"/>
          </a:xfrm>
          <a:solidFill>
            <a:srgbClr val="B4C7E7"/>
          </a:solidFill>
        </p:grpSpPr>
        <p:sp>
          <p:nvSpPr>
            <p:cNvPr id="137" name="六边形 136"/>
            <p:cNvSpPr/>
            <p:nvPr/>
          </p:nvSpPr>
          <p:spPr>
            <a:xfrm>
              <a:off x="5927099" y="3207123"/>
              <a:ext cx="1887055" cy="15925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9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6291627" y="3451750"/>
              <a:ext cx="1157999" cy="10763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TW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餐廳情境</a:t>
              </a:r>
              <a:endParaRPr lang="zh-TW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611293" y="3963397"/>
            <a:ext cx="2213610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p>
            <a:r>
              <a:rPr lang="zh-TW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店長負責後臺管理</a:t>
            </a:r>
            <a:endParaRPr lang="zh-TW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sndAc>
      <p:stSnd>
        <p:snd r:embed="rId1" name="explode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213008" y="1546008"/>
            <a:ext cx="3765984" cy="3765984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43400" y="3014255"/>
            <a:ext cx="3505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CN" sz="4800" b="1" spc="3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專題成果</a:t>
            </a:r>
            <a:endParaRPr lang="zh-TW" altLang="zh-CN" sz="4800" b="1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220944" y="4901239"/>
            <a:ext cx="200025" cy="2529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761010" y="4120500"/>
            <a:ext cx="517947" cy="5179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183409" y="3855393"/>
            <a:ext cx="644545" cy="6445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60252" y="2776126"/>
            <a:ext cx="213466" cy="2134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861484" y="2843893"/>
            <a:ext cx="474961" cy="4749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78957" y="2265692"/>
            <a:ext cx="356604" cy="356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116322" y="3522057"/>
            <a:ext cx="221243" cy="22124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780580" y="1625543"/>
            <a:ext cx="640149" cy="6401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461831" y="5306285"/>
            <a:ext cx="317090" cy="3170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 flipV="1">
            <a:off x="7191988" y="4653224"/>
            <a:ext cx="316732" cy="3416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937149" y="2543590"/>
            <a:ext cx="232696" cy="232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417731" y="4010167"/>
            <a:ext cx="830253" cy="8302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603439" y="1236599"/>
            <a:ext cx="232696" cy="232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315361" y="3837455"/>
            <a:ext cx="415127" cy="41512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9230707" y="5154165"/>
            <a:ext cx="486249" cy="4862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6743669" y="504206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7670740" y="245619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3330264" y="5475576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7170005" y="1701268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4397565" y="5137990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3971229" y="4307261"/>
            <a:ext cx="1018818" cy="118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219653" y="588805"/>
            <a:ext cx="52674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CN" sz="4000" b="1" spc="300" dirty="0">
                <a:solidFill>
                  <a:srgbClr val="2E75B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點餐結帳功能</a:t>
            </a:r>
            <a:endParaRPr lang="zh-TW" altLang="zh-CN" sz="4000" b="1" spc="300" dirty="0">
              <a:solidFill>
                <a:srgbClr val="2E75B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208468" y="-355428"/>
            <a:ext cx="3073915" cy="2298260"/>
            <a:chOff x="1514195" y="209550"/>
            <a:chExt cx="3073915" cy="2298260"/>
          </a:xfrm>
        </p:grpSpPr>
        <p:sp>
          <p:nvSpPr>
            <p:cNvPr id="6" name="椭圆 5"/>
            <p:cNvSpPr/>
            <p:nvPr/>
          </p:nvSpPr>
          <p:spPr>
            <a:xfrm>
              <a:off x="2299587" y="666750"/>
              <a:ext cx="1600200" cy="1600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3330810" y="3308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959460" y="2095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720244" y="15934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514195" y="205061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811402" y="666750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992616" y="1931056"/>
              <a:ext cx="62865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Oval 155"/>
          <p:cNvSpPr>
            <a:spLocks noChangeArrowheads="1"/>
          </p:cNvSpPr>
          <p:nvPr/>
        </p:nvSpPr>
        <p:spPr bwMode="auto">
          <a:xfrm>
            <a:off x="97710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Oval 156"/>
          <p:cNvSpPr>
            <a:spLocks noChangeArrowheads="1"/>
          </p:cNvSpPr>
          <p:nvPr/>
        </p:nvSpPr>
        <p:spPr bwMode="auto">
          <a:xfrm>
            <a:off x="9656762" y="1868220"/>
            <a:ext cx="76200" cy="746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632005" y="2147284"/>
            <a:ext cx="4420503" cy="1122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4986122" y="2043746"/>
            <a:ext cx="6720451" cy="3460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24"/>
          <p:cNvSpPr>
            <a:spLocks noEditPoints="1"/>
          </p:cNvSpPr>
          <p:nvPr/>
        </p:nvSpPr>
        <p:spPr bwMode="auto">
          <a:xfrm>
            <a:off x="2206697" y="427853"/>
            <a:ext cx="1174525" cy="948038"/>
          </a:xfrm>
          <a:custGeom>
            <a:avLst/>
            <a:gdLst>
              <a:gd name="T0" fmla="*/ 240 w 496"/>
              <a:gd name="T1" fmla="*/ 350 h 400"/>
              <a:gd name="T2" fmla="*/ 240 w 496"/>
              <a:gd name="T3" fmla="*/ 36 h 400"/>
              <a:gd name="T4" fmla="*/ 136 w 496"/>
              <a:gd name="T5" fmla="*/ 0 h 400"/>
              <a:gd name="T6" fmla="*/ 32 w 496"/>
              <a:gd name="T7" fmla="*/ 32 h 400"/>
              <a:gd name="T8" fmla="*/ 32 w 496"/>
              <a:gd name="T9" fmla="*/ 350 h 400"/>
              <a:gd name="T10" fmla="*/ 136 w 496"/>
              <a:gd name="T11" fmla="*/ 319 h 400"/>
              <a:gd name="T12" fmla="*/ 240 w 496"/>
              <a:gd name="T13" fmla="*/ 350 h 400"/>
              <a:gd name="T14" fmla="*/ 464 w 496"/>
              <a:gd name="T15" fmla="*/ 350 h 400"/>
              <a:gd name="T16" fmla="*/ 464 w 496"/>
              <a:gd name="T17" fmla="*/ 36 h 400"/>
              <a:gd name="T18" fmla="*/ 360 w 496"/>
              <a:gd name="T19" fmla="*/ 0 h 400"/>
              <a:gd name="T20" fmla="*/ 256 w 496"/>
              <a:gd name="T21" fmla="*/ 32 h 400"/>
              <a:gd name="T22" fmla="*/ 256 w 496"/>
              <a:gd name="T23" fmla="*/ 350 h 400"/>
              <a:gd name="T24" fmla="*/ 360 w 496"/>
              <a:gd name="T25" fmla="*/ 319 h 400"/>
              <a:gd name="T26" fmla="*/ 464 w 496"/>
              <a:gd name="T27" fmla="*/ 350 h 400"/>
              <a:gd name="T28" fmla="*/ 496 w 496"/>
              <a:gd name="T29" fmla="*/ 64 h 400"/>
              <a:gd name="T30" fmla="*/ 480 w 496"/>
              <a:gd name="T31" fmla="*/ 64 h 400"/>
              <a:gd name="T32" fmla="*/ 480 w 496"/>
              <a:gd name="T33" fmla="*/ 368 h 400"/>
              <a:gd name="T34" fmla="*/ 288 w 496"/>
              <a:gd name="T35" fmla="*/ 368 h 400"/>
              <a:gd name="T36" fmla="*/ 288 w 496"/>
              <a:gd name="T37" fmla="*/ 384 h 400"/>
              <a:gd name="T38" fmla="*/ 208 w 496"/>
              <a:gd name="T39" fmla="*/ 384 h 400"/>
              <a:gd name="T40" fmla="*/ 208 w 496"/>
              <a:gd name="T41" fmla="*/ 368 h 400"/>
              <a:gd name="T42" fmla="*/ 16 w 496"/>
              <a:gd name="T43" fmla="*/ 368 h 400"/>
              <a:gd name="T44" fmla="*/ 16 w 496"/>
              <a:gd name="T45" fmla="*/ 64 h 400"/>
              <a:gd name="T46" fmla="*/ 0 w 496"/>
              <a:gd name="T47" fmla="*/ 64 h 400"/>
              <a:gd name="T48" fmla="*/ 0 w 496"/>
              <a:gd name="T49" fmla="*/ 384 h 400"/>
              <a:gd name="T50" fmla="*/ 192 w 496"/>
              <a:gd name="T51" fmla="*/ 384 h 400"/>
              <a:gd name="T52" fmla="*/ 192 w 496"/>
              <a:gd name="T53" fmla="*/ 400 h 400"/>
              <a:gd name="T54" fmla="*/ 305 w 496"/>
              <a:gd name="T55" fmla="*/ 400 h 400"/>
              <a:gd name="T56" fmla="*/ 304 w 496"/>
              <a:gd name="T57" fmla="*/ 384 h 400"/>
              <a:gd name="T58" fmla="*/ 496 w 496"/>
              <a:gd name="T59" fmla="*/ 384 h 400"/>
              <a:gd name="T60" fmla="*/ 496 w 496"/>
              <a:gd name="T61" fmla="*/ 64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6" h="400">
                <a:moveTo>
                  <a:pt x="240" y="350"/>
                </a:moveTo>
                <a:cubicBezTo>
                  <a:pt x="240" y="36"/>
                  <a:pt x="240" y="36"/>
                  <a:pt x="240" y="36"/>
                </a:cubicBezTo>
                <a:cubicBezTo>
                  <a:pt x="240" y="36"/>
                  <a:pt x="197" y="0"/>
                  <a:pt x="136" y="0"/>
                </a:cubicBezTo>
                <a:cubicBezTo>
                  <a:pt x="75" y="0"/>
                  <a:pt x="32" y="32"/>
                  <a:pt x="32" y="32"/>
                </a:cubicBezTo>
                <a:cubicBezTo>
                  <a:pt x="32" y="350"/>
                  <a:pt x="32" y="350"/>
                  <a:pt x="32" y="350"/>
                </a:cubicBezTo>
                <a:cubicBezTo>
                  <a:pt x="32" y="350"/>
                  <a:pt x="75" y="319"/>
                  <a:pt x="136" y="319"/>
                </a:cubicBezTo>
                <a:cubicBezTo>
                  <a:pt x="197" y="319"/>
                  <a:pt x="240" y="350"/>
                  <a:pt x="240" y="350"/>
                </a:cubicBezTo>
                <a:close/>
                <a:moveTo>
                  <a:pt x="464" y="350"/>
                </a:moveTo>
                <a:cubicBezTo>
                  <a:pt x="464" y="36"/>
                  <a:pt x="464" y="36"/>
                  <a:pt x="464" y="36"/>
                </a:cubicBezTo>
                <a:cubicBezTo>
                  <a:pt x="464" y="36"/>
                  <a:pt x="421" y="0"/>
                  <a:pt x="360" y="0"/>
                </a:cubicBezTo>
                <a:cubicBezTo>
                  <a:pt x="299" y="0"/>
                  <a:pt x="256" y="32"/>
                  <a:pt x="256" y="32"/>
                </a:cubicBezTo>
                <a:cubicBezTo>
                  <a:pt x="256" y="350"/>
                  <a:pt x="256" y="350"/>
                  <a:pt x="256" y="350"/>
                </a:cubicBezTo>
                <a:cubicBezTo>
                  <a:pt x="256" y="350"/>
                  <a:pt x="299" y="319"/>
                  <a:pt x="360" y="319"/>
                </a:cubicBezTo>
                <a:cubicBezTo>
                  <a:pt x="421" y="319"/>
                  <a:pt x="464" y="350"/>
                  <a:pt x="464" y="350"/>
                </a:cubicBezTo>
                <a:close/>
                <a:moveTo>
                  <a:pt x="496" y="64"/>
                </a:moveTo>
                <a:cubicBezTo>
                  <a:pt x="480" y="64"/>
                  <a:pt x="480" y="64"/>
                  <a:pt x="480" y="64"/>
                </a:cubicBezTo>
                <a:cubicBezTo>
                  <a:pt x="480" y="368"/>
                  <a:pt x="480" y="368"/>
                  <a:pt x="480" y="368"/>
                </a:cubicBezTo>
                <a:cubicBezTo>
                  <a:pt x="288" y="368"/>
                  <a:pt x="288" y="368"/>
                  <a:pt x="288" y="368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208" y="384"/>
                  <a:pt x="208" y="384"/>
                  <a:pt x="208" y="384"/>
                </a:cubicBezTo>
                <a:cubicBezTo>
                  <a:pt x="208" y="368"/>
                  <a:pt x="208" y="368"/>
                  <a:pt x="208" y="368"/>
                </a:cubicBezTo>
                <a:cubicBezTo>
                  <a:pt x="16" y="368"/>
                  <a:pt x="16" y="368"/>
                  <a:pt x="16" y="368"/>
                </a:cubicBezTo>
                <a:cubicBezTo>
                  <a:pt x="16" y="64"/>
                  <a:pt x="16" y="64"/>
                  <a:pt x="16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384"/>
                  <a:pt x="0" y="384"/>
                  <a:pt x="0" y="384"/>
                </a:cubicBezTo>
                <a:cubicBezTo>
                  <a:pt x="192" y="384"/>
                  <a:pt x="192" y="384"/>
                  <a:pt x="192" y="384"/>
                </a:cubicBezTo>
                <a:cubicBezTo>
                  <a:pt x="192" y="400"/>
                  <a:pt x="192" y="400"/>
                  <a:pt x="192" y="400"/>
                </a:cubicBezTo>
                <a:cubicBezTo>
                  <a:pt x="305" y="400"/>
                  <a:pt x="305" y="400"/>
                  <a:pt x="305" y="400"/>
                </a:cubicBezTo>
                <a:cubicBezTo>
                  <a:pt x="304" y="384"/>
                  <a:pt x="304" y="384"/>
                  <a:pt x="304" y="384"/>
                </a:cubicBezTo>
                <a:cubicBezTo>
                  <a:pt x="496" y="384"/>
                  <a:pt x="496" y="384"/>
                  <a:pt x="496" y="384"/>
                </a:cubicBezTo>
                <a:lnTo>
                  <a:pt x="496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687195" y="3900805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4000">
                <a:latin typeface="微軟正黑體" panose="020B0604030504040204" charset="-120"/>
                <a:ea typeface="微軟正黑體" panose="020B0604030504040204" charset="-120"/>
              </a:rPr>
              <a:t>首頁</a:t>
            </a:r>
            <a:endParaRPr lang="zh-TW" altLang="en-US" sz="4000"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pic>
        <p:nvPicPr>
          <p:cNvPr id="10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9660" y="2256155"/>
            <a:ext cx="5811520" cy="4353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9FAA21-CF66-482D-9B3D-2E457430BB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963795" y="681990"/>
            <a:ext cx="2264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4000"/>
              <a:t>選擇情境</a:t>
            </a:r>
            <a:endParaRPr lang="zh-TW" altLang="en-US" sz="4000"/>
          </a:p>
        </p:txBody>
      </p:sp>
      <p:pic>
        <p:nvPicPr>
          <p:cNvPr id="9" name="圖片 1"/>
          <p:cNvPicPr>
            <a:picLocks noChangeAspect="1"/>
          </p:cNvPicPr>
          <p:nvPr/>
        </p:nvPicPr>
        <p:blipFill>
          <a:blip r:embed="rId1"/>
          <a:srcRect b="10114"/>
          <a:stretch>
            <a:fillRect/>
          </a:stretch>
        </p:blipFill>
        <p:spPr>
          <a:xfrm>
            <a:off x="203835" y="1825625"/>
            <a:ext cx="5613400" cy="365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rcRect b="1882"/>
          <a:stretch>
            <a:fillRect/>
          </a:stretch>
        </p:blipFill>
        <p:spPr>
          <a:xfrm>
            <a:off x="6217285" y="1825625"/>
            <a:ext cx="5611495" cy="41294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WPS Presentation</Application>
  <PresentationFormat>宽屏</PresentationFormat>
  <Paragraphs>142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新細明體</vt:lpstr>
      <vt:lpstr>Wingdings</vt:lpstr>
      <vt:lpstr>Microsoft YaHei</vt:lpstr>
      <vt:lpstr>微軟正黑體</vt:lpstr>
      <vt:lpstr>Calibri</vt:lpstr>
      <vt:lpstr>SimSun</vt:lpstr>
      <vt:lpstr>Times New Roman</vt:lpstr>
      <vt:lpstr>Arial Unicode MS</vt:lpstr>
      <vt:lpstr>Calibri Light</vt:lpstr>
      <vt:lpstr>新細明體</vt:lpstr>
      <vt:lpstr>微軟正黑體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abc</cp:lastModifiedBy>
  <cp:revision>65</cp:revision>
  <dcterms:created xsi:type="dcterms:W3CDTF">2016-04-29T07:48:00Z</dcterms:created>
  <dcterms:modified xsi:type="dcterms:W3CDTF">2019-01-15T14:42:27Z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1028-10.2.0.5996</vt:lpwstr>
  </property>
</Properties>
</file>